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embeddedFontLst>
    <p:embeddedFont>
      <p:font typeface="Helvetica Neue" panose="020B0604020202020204" charset="0"/>
      <p:regular r:id="rId12"/>
      <p:bold r:id="rId13"/>
      <p:italic r:id="rId14"/>
      <p:boldItalic r:id="rId15"/>
    </p:embeddedFont>
    <p:embeddedFont>
      <p:font typeface="Trebuchet MS" panose="020B0603020202020204" pitchFamily="34" charset="0"/>
      <p:regular r:id="rId16"/>
      <p:bold r:id="rId17"/>
      <p:italic r:id="rId18"/>
      <p:boldItalic r:id="rId19"/>
    </p:embeddedFont>
    <p:embeddedFont>
      <p:font typeface="Niramit" panose="020B0604020202020204" charset="-34"/>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Niramit Light" panose="020B0604020202020204" charset="-34"/>
      <p:regular r:id="rId28"/>
      <p:bold r:id="rId29"/>
      <p:italic r:id="rId30"/>
      <p:boldItalic r:id="rId31"/>
    </p:embeddedFont>
    <p:embeddedFont>
      <p:font typeface="Open Sans Light" panose="020B0604020202020204" charset="0"/>
      <p:regular r:id="rId32"/>
      <p:bold r:id="rId33"/>
      <p:italic r:id="rId34"/>
      <p:boldItalic r:id="rId35"/>
    </p:embeddedFont>
    <p:embeddedFont>
      <p:font typeface="Niramit SemiBold" panose="020B0604020202020204" charset="-34"/>
      <p:regular r:id="rId36"/>
      <p:bold r:id="rId37"/>
      <p:italic r:id="rId38"/>
      <p:boldItalic r:id="rId39"/>
    </p:embeddedFont>
    <p:embeddedFont>
      <p:font typeface="Open Sans" panose="020B0604020202020204" charset="0"/>
      <p:regular r:id="rId40"/>
      <p:bold r:id="rId41"/>
      <p:italic r:id="rId42"/>
      <p:boldItalic r:id="rId43"/>
    </p:embeddedFont>
    <p:embeddedFont>
      <p:font typeface="Niramit ExtraLight" panose="020B0604020202020204" charset="-34"/>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jaEg0FIVXtdZPADJxu2S3fb+yk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9" Type="http://schemas.openxmlformats.org/officeDocument/2006/relationships/font" Target="fonts/font28.fntdata"/><Relationship Id="rId21" Type="http://schemas.openxmlformats.org/officeDocument/2006/relationships/font" Target="fonts/font10.fntdata"/><Relationship Id="rId34" Type="http://schemas.openxmlformats.org/officeDocument/2006/relationships/font" Target="fonts/font23.fntdata"/><Relationship Id="rId42" Type="http://schemas.openxmlformats.org/officeDocument/2006/relationships/font" Target="fonts/font31.fntdata"/><Relationship Id="rId47" Type="http://schemas.openxmlformats.org/officeDocument/2006/relationships/font" Target="fonts/font36.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5.fntdata"/><Relationship Id="rId29" Type="http://schemas.openxmlformats.org/officeDocument/2006/relationships/font" Target="fonts/font18.fntdata"/><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font" Target="fonts/font21.fntdata"/><Relationship Id="rId37" Type="http://schemas.openxmlformats.org/officeDocument/2006/relationships/font" Target="fonts/font26.fntdata"/><Relationship Id="rId40" Type="http://schemas.openxmlformats.org/officeDocument/2006/relationships/font" Target="fonts/font29.fntdata"/><Relationship Id="rId45" Type="http://schemas.openxmlformats.org/officeDocument/2006/relationships/font" Target="fonts/font34.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36" Type="http://schemas.openxmlformats.org/officeDocument/2006/relationships/font" Target="fonts/font25.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font" Target="fonts/font20.fntdata"/><Relationship Id="rId44" Type="http://schemas.openxmlformats.org/officeDocument/2006/relationships/font" Target="fonts/font33.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35" Type="http://schemas.openxmlformats.org/officeDocument/2006/relationships/font" Target="fonts/font24.fntdata"/><Relationship Id="rId43" Type="http://schemas.openxmlformats.org/officeDocument/2006/relationships/font" Target="fonts/font32.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font" Target="fonts/font22.fntdata"/><Relationship Id="rId38" Type="http://schemas.openxmlformats.org/officeDocument/2006/relationships/font" Target="fonts/font27.fntdata"/><Relationship Id="rId46" Type="http://schemas.openxmlformats.org/officeDocument/2006/relationships/font" Target="fonts/font35.fntdata"/><Relationship Id="rId20" Type="http://schemas.openxmlformats.org/officeDocument/2006/relationships/font" Target="fonts/font9.fntdata"/><Relationship Id="rId41"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c74a6ac50a_0_3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g2c74a6ac50a_0_3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c8c6200f38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c8c6200f38_0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g2c8c6200f38_0_1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c74a6ac50a_0_4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g2c74a6ac50a_0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c8c6200f38_0_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g2c8c6200f38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c8c6200f38_0_3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c8c6200f38_0_3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2c8c6200f38_0_3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c8c6200f3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c8c6200f38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g2c8c6200f38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c8c6200f38_1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c8c6200f38_1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g2c8c6200f38_1_1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it-IT"/>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p:cSld name="Diapositiva titolo">
    <p:spTree>
      <p:nvGrpSpPr>
        <p:cNvPr id="1" name="Shape 17"/>
        <p:cNvGrpSpPr/>
        <p:nvPr/>
      </p:nvGrpSpPr>
      <p:grpSpPr>
        <a:xfrm>
          <a:off x="0" y="0"/>
          <a:ext cx="0" cy="0"/>
          <a:chOff x="0" y="0"/>
          <a:chExt cx="0" cy="0"/>
        </a:xfrm>
      </p:grpSpPr>
      <p:pic>
        <p:nvPicPr>
          <p:cNvPr id="18" name="Google Shape;18;p4" descr="Immagine che contiene testo, Carattere, logo, Elementi grafici&#10;&#10;Descrizione generata automaticamente"/>
          <p:cNvPicPr preferRelativeResize="0"/>
          <p:nvPr/>
        </p:nvPicPr>
        <p:blipFill rotWithShape="1">
          <a:blip r:embed="rId2">
            <a:alphaModFix/>
          </a:blip>
          <a:srcRect/>
          <a:stretch/>
        </p:blipFill>
        <p:spPr>
          <a:xfrm>
            <a:off x="528931" y="1920586"/>
            <a:ext cx="6398080" cy="3640574"/>
          </a:xfrm>
          <a:prstGeom prst="rect">
            <a:avLst/>
          </a:prstGeom>
          <a:noFill/>
          <a:ln>
            <a:noFill/>
          </a:ln>
        </p:spPr>
      </p:pic>
      <p:sp>
        <p:nvSpPr>
          <p:cNvPr id="19" name="Google Shape;19;p4"/>
          <p:cNvSpPr/>
          <p:nvPr/>
        </p:nvSpPr>
        <p:spPr>
          <a:xfrm>
            <a:off x="0" y="-1"/>
            <a:ext cx="12192000" cy="1207699"/>
          </a:xfrm>
          <a:prstGeom prst="rect">
            <a:avLst/>
          </a:prstGeom>
          <a:solidFill>
            <a:srgbClr val="A3CD9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20"/>
        <p:cNvGrpSpPr/>
        <p:nvPr/>
      </p:nvGrpSpPr>
      <p:grpSpPr>
        <a:xfrm>
          <a:off x="0" y="0"/>
          <a:ext cx="0" cy="0"/>
          <a:chOff x="0" y="0"/>
          <a:chExt cx="0" cy="0"/>
        </a:xfrm>
      </p:grpSpPr>
      <p:pic>
        <p:nvPicPr>
          <p:cNvPr id="21" name="Google Shape;21;p5" descr="Immagine che contiene testo, Carattere, logo, Elementi grafici&#10;&#10;Descrizione generata automaticamente"/>
          <p:cNvPicPr preferRelativeResize="0"/>
          <p:nvPr/>
        </p:nvPicPr>
        <p:blipFill rotWithShape="1">
          <a:blip r:embed="rId2">
            <a:alphaModFix/>
          </a:blip>
          <a:srcRect/>
          <a:stretch/>
        </p:blipFill>
        <p:spPr>
          <a:xfrm>
            <a:off x="358541" y="280805"/>
            <a:ext cx="1634160" cy="92985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22"/>
        <p:cNvGrpSpPr/>
        <p:nvPr/>
      </p:nvGrpSpPr>
      <p:grpSpPr>
        <a:xfrm>
          <a:off x="0" y="0"/>
          <a:ext cx="0" cy="0"/>
          <a:chOff x="0" y="0"/>
          <a:chExt cx="0" cy="0"/>
        </a:xfrm>
      </p:grpSpPr>
      <p:sp>
        <p:nvSpPr>
          <p:cNvPr id="23" name="Google Shape;23;g2c74a6ac50a_0_66"/>
          <p:cNvSpPr txBox="1">
            <a:spLocks noGrp="1"/>
          </p:cNvSpPr>
          <p:nvPr>
            <p:ph type="title"/>
          </p:nvPr>
        </p:nvSpPr>
        <p:spPr>
          <a:xfrm>
            <a:off x="120800" y="48867"/>
            <a:ext cx="11973600" cy="7209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4" name="Google Shape;24;g2c74a6ac50a_0_66"/>
          <p:cNvSpPr txBox="1">
            <a:spLocks noGrp="1"/>
          </p:cNvSpPr>
          <p:nvPr>
            <p:ph type="ftr" idx="11"/>
          </p:nvPr>
        </p:nvSpPr>
        <p:spPr>
          <a:xfrm>
            <a:off x="1990353" y="6272717"/>
            <a:ext cx="9482400" cy="3192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900"/>
              <a:buNone/>
              <a:defRPr sz="1900"/>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
        <p:nvSpPr>
          <p:cNvPr id="25" name="Google Shape;25;g2c74a6ac50a_0_66"/>
          <p:cNvSpPr txBox="1">
            <a:spLocks noGrp="1"/>
          </p:cNvSpPr>
          <p:nvPr>
            <p:ph type="sldNum" idx="12"/>
          </p:nvPr>
        </p:nvSpPr>
        <p:spPr>
          <a:xfrm>
            <a:off x="792579" y="6272717"/>
            <a:ext cx="384000" cy="319200"/>
          </a:xfrm>
          <a:prstGeom prst="rect">
            <a:avLst/>
          </a:prstGeom>
          <a:noFill/>
          <a:ln>
            <a:noFill/>
          </a:ln>
        </p:spPr>
        <p:txBody>
          <a:bodyPr spcFirstLastPara="1" wrap="square" lIns="0" tIns="0" rIns="0" bIns="0" anchor="b"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9pPr>
          </a:lstStyle>
          <a:p>
            <a:pPr marL="0" lvl="0" indent="0" algn="ctr" rtl="0">
              <a:spcBef>
                <a:spcPts val="0"/>
              </a:spcBef>
              <a:spcAft>
                <a:spcPts val="0"/>
              </a:spcAft>
              <a:buNone/>
            </a:pPr>
            <a:fld id="{00000000-1234-1234-1234-123412341234}" type="slidenum">
              <a:rPr lang="it-IT"/>
              <a:t>‹N›</a:t>
            </a:fld>
            <a:endParaRPr/>
          </a:p>
        </p:txBody>
      </p:sp>
      <p:sp>
        <p:nvSpPr>
          <p:cNvPr id="26" name="Google Shape;26;g2c74a6ac50a_0_66"/>
          <p:cNvSpPr txBox="1">
            <a:spLocks noGrp="1"/>
          </p:cNvSpPr>
          <p:nvPr>
            <p:ph type="body" idx="1"/>
          </p:nvPr>
        </p:nvSpPr>
        <p:spPr>
          <a:xfrm>
            <a:off x="719403" y="2468893"/>
            <a:ext cx="10753200" cy="3264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4"/>
              </a:buClr>
              <a:buSzPts val="2400"/>
              <a:buNone/>
              <a:defRPr/>
            </a:lvl1pPr>
            <a:lvl2pPr marL="914400" lvl="1" indent="-228600" algn="l" rtl="0">
              <a:lnSpc>
                <a:spcPct val="110000"/>
              </a:lnSpc>
              <a:spcBef>
                <a:spcPts val="800"/>
              </a:spcBef>
              <a:spcAft>
                <a:spcPts val="0"/>
              </a:spcAft>
              <a:buClr>
                <a:schemeClr val="accent4"/>
              </a:buClr>
              <a:buSzPts val="2400"/>
              <a:buNone/>
              <a:defRPr/>
            </a:lvl2pPr>
            <a:lvl3pPr marL="1371600" lvl="2" indent="-381000" algn="l" rtl="0">
              <a:lnSpc>
                <a:spcPct val="110000"/>
              </a:lnSpc>
              <a:spcBef>
                <a:spcPts val="800"/>
              </a:spcBef>
              <a:spcAft>
                <a:spcPts val="0"/>
              </a:spcAft>
              <a:buSzPts val="2400"/>
              <a:buChar char="•"/>
              <a:defRPr/>
            </a:lvl3pPr>
            <a:lvl4pPr marL="1828800" lvl="3" indent="-400050" algn="l" rtl="0">
              <a:lnSpc>
                <a:spcPct val="110000"/>
              </a:lnSpc>
              <a:spcBef>
                <a:spcPts val="0"/>
              </a:spcBef>
              <a:spcAft>
                <a:spcPts val="0"/>
              </a:spcAft>
              <a:buSzPts val="2700"/>
              <a:buChar char="•"/>
              <a:defRPr/>
            </a:lvl4pPr>
            <a:lvl5pPr marL="2286000" lvl="4" indent="-400050" algn="l" rtl="0">
              <a:lnSpc>
                <a:spcPct val="110000"/>
              </a:lnSpc>
              <a:spcBef>
                <a:spcPts val="0"/>
              </a:spcBef>
              <a:spcAft>
                <a:spcPts val="0"/>
              </a:spcAft>
              <a:buSzPts val="2700"/>
              <a:buChar char="•"/>
              <a:defRPr/>
            </a:lvl5pPr>
            <a:lvl6pPr marL="2743200" lvl="5" indent="-381000" algn="l" rtl="0">
              <a:lnSpc>
                <a:spcPct val="100000"/>
              </a:lnSpc>
              <a:spcBef>
                <a:spcPts val="500"/>
              </a:spcBef>
              <a:spcAft>
                <a:spcPts val="0"/>
              </a:spcAft>
              <a:buClr>
                <a:schemeClr val="lt1"/>
              </a:buClr>
              <a:buSzPts val="2400"/>
              <a:buChar char="•"/>
              <a:defRPr/>
            </a:lvl6pPr>
            <a:lvl7pPr marL="3200400" lvl="6" indent="-381000" algn="l" rtl="0">
              <a:lnSpc>
                <a:spcPct val="100000"/>
              </a:lnSpc>
              <a:spcBef>
                <a:spcPts val="500"/>
              </a:spcBef>
              <a:spcAft>
                <a:spcPts val="0"/>
              </a:spcAft>
              <a:buClr>
                <a:schemeClr val="lt1"/>
              </a:buClr>
              <a:buSzPts val="2400"/>
              <a:buChar char="•"/>
              <a:defRPr/>
            </a:lvl7pPr>
            <a:lvl8pPr marL="3657600" lvl="7" indent="-381000" algn="l" rtl="0">
              <a:lnSpc>
                <a:spcPct val="100000"/>
              </a:lnSpc>
              <a:spcBef>
                <a:spcPts val="500"/>
              </a:spcBef>
              <a:spcAft>
                <a:spcPts val="0"/>
              </a:spcAft>
              <a:buClr>
                <a:schemeClr val="lt1"/>
              </a:buClr>
              <a:buSzPts val="2400"/>
              <a:buChar char="•"/>
              <a:defRPr/>
            </a:lvl8pPr>
            <a:lvl9pPr marL="4114800" lvl="8" indent="-381000" algn="l" rtl="0">
              <a:lnSpc>
                <a:spcPct val="100000"/>
              </a:lnSpc>
              <a:spcBef>
                <a:spcPts val="500"/>
              </a:spcBef>
              <a:spcAft>
                <a:spcPts val="0"/>
              </a:spcAft>
              <a:buClr>
                <a:schemeClr val="lt1"/>
              </a:buClr>
              <a:buSzPts val="2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bg>
      <p:bgPr>
        <a:solidFill>
          <a:schemeClr val="lt1"/>
        </a:solidFill>
        <a:effectLst/>
      </p:bgPr>
    </p:bg>
    <p:spTree>
      <p:nvGrpSpPr>
        <p:cNvPr id="1" name="Shape 27"/>
        <p:cNvGrpSpPr/>
        <p:nvPr/>
      </p:nvGrpSpPr>
      <p:grpSpPr>
        <a:xfrm>
          <a:off x="0" y="0"/>
          <a:ext cx="0" cy="0"/>
          <a:chOff x="0" y="0"/>
          <a:chExt cx="0" cy="0"/>
        </a:xfrm>
      </p:grpSpPr>
      <p:sp>
        <p:nvSpPr>
          <p:cNvPr id="28" name="Google Shape;28;g2c74a6ac50a_0_224"/>
          <p:cNvSpPr/>
          <p:nvPr/>
        </p:nvSpPr>
        <p:spPr>
          <a:xfrm>
            <a:off x="606457" y="6400845"/>
            <a:ext cx="384146" cy="0"/>
          </a:xfrm>
          <a:custGeom>
            <a:avLst/>
            <a:gdLst/>
            <a:ahLst/>
            <a:cxnLst/>
            <a:rect l="l" t="t" r="r" b="b"/>
            <a:pathLst>
              <a:path w="288290" h="120000" extrusionOk="0">
                <a:moveTo>
                  <a:pt x="0" y="0"/>
                </a:moveTo>
                <a:lnTo>
                  <a:pt x="287999" y="0"/>
                </a:lnTo>
              </a:path>
            </a:pathLst>
          </a:custGeom>
          <a:noFill/>
          <a:ln w="22200" cap="flat" cmpd="sng">
            <a:solidFill>
              <a:srgbClr val="00A75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29" name="Google Shape;29;g2c74a6ac50a_0_224"/>
          <p:cNvPicPr preferRelativeResize="0"/>
          <p:nvPr/>
        </p:nvPicPr>
        <p:blipFill rotWithShape="1">
          <a:blip r:embed="rId2">
            <a:alphaModFix/>
          </a:blip>
          <a:srcRect/>
          <a:stretch/>
        </p:blipFill>
        <p:spPr>
          <a:xfrm>
            <a:off x="118689" y="6376647"/>
            <a:ext cx="457199" cy="389465"/>
          </a:xfrm>
          <a:prstGeom prst="rect">
            <a:avLst/>
          </a:prstGeom>
          <a:noFill/>
          <a:ln>
            <a:noFill/>
          </a:ln>
        </p:spPr>
      </p:pic>
      <p:sp>
        <p:nvSpPr>
          <p:cNvPr id="30" name="Google Shape;30;g2c74a6ac50a_0_224"/>
          <p:cNvSpPr/>
          <p:nvPr/>
        </p:nvSpPr>
        <p:spPr>
          <a:xfrm>
            <a:off x="0" y="0"/>
            <a:ext cx="12184380" cy="883368"/>
          </a:xfrm>
          <a:custGeom>
            <a:avLst/>
            <a:gdLst/>
            <a:ahLst/>
            <a:cxnLst/>
            <a:rect l="l" t="t" r="r" b="b"/>
            <a:pathLst>
              <a:path w="9144000" h="662940" extrusionOk="0">
                <a:moveTo>
                  <a:pt x="9143999" y="662399"/>
                </a:moveTo>
                <a:lnTo>
                  <a:pt x="0" y="662399"/>
                </a:lnTo>
                <a:lnTo>
                  <a:pt x="0" y="0"/>
                </a:lnTo>
                <a:lnTo>
                  <a:pt x="9143999" y="0"/>
                </a:lnTo>
                <a:lnTo>
                  <a:pt x="9143999" y="662399"/>
                </a:lnTo>
                <a:close/>
              </a:path>
            </a:pathLst>
          </a:custGeom>
          <a:solidFill>
            <a:srgbClr val="E7E7C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1" name="Google Shape;31;g2c74a6ac50a_0_224"/>
          <p:cNvSpPr txBox="1">
            <a:spLocks noGrp="1"/>
          </p:cNvSpPr>
          <p:nvPr>
            <p:ph type="title"/>
          </p:nvPr>
        </p:nvSpPr>
        <p:spPr>
          <a:xfrm>
            <a:off x="1400693" y="218621"/>
            <a:ext cx="9390900" cy="399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900"/>
              <a:buNone/>
              <a:defRPr sz="2400" b="1" i="0">
                <a:solidFill>
                  <a:srgbClr val="00A759"/>
                </a:solidFill>
                <a:latin typeface="Trebuchet MS"/>
                <a:ea typeface="Trebuchet MS"/>
                <a:cs typeface="Trebuchet MS"/>
                <a:sym typeface="Trebuchet MS"/>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32" name="Google Shape;32;g2c74a6ac50a_0_224"/>
          <p:cNvSpPr txBox="1">
            <a:spLocks noGrp="1"/>
          </p:cNvSpPr>
          <p:nvPr>
            <p:ph type="body" idx="1"/>
          </p:nvPr>
        </p:nvSpPr>
        <p:spPr>
          <a:xfrm>
            <a:off x="460221" y="1173600"/>
            <a:ext cx="11271600" cy="46728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1900"/>
              <a:buNone/>
              <a:defRPr b="0" i="0">
                <a:solidFill>
                  <a:schemeClr val="dk1"/>
                </a:solidFill>
              </a:defRPr>
            </a:lvl1pPr>
            <a:lvl2pPr marL="914400" lvl="1" indent="-228600" algn="l" rtl="0">
              <a:lnSpc>
                <a:spcPct val="100000"/>
              </a:lnSpc>
              <a:spcBef>
                <a:spcPts val="0"/>
              </a:spcBef>
              <a:spcAft>
                <a:spcPts val="0"/>
              </a:spcAft>
              <a:buSzPts val="1900"/>
              <a:buNone/>
              <a:defRPr/>
            </a:lvl2pPr>
            <a:lvl3pPr marL="1371600" lvl="2" indent="-228600" algn="l" rtl="0">
              <a:lnSpc>
                <a:spcPct val="100000"/>
              </a:lnSpc>
              <a:spcBef>
                <a:spcPts val="0"/>
              </a:spcBef>
              <a:spcAft>
                <a:spcPts val="0"/>
              </a:spcAft>
              <a:buSzPts val="1900"/>
              <a:buNone/>
              <a:defRPr/>
            </a:lvl3pPr>
            <a:lvl4pPr marL="1828800" lvl="3" indent="-228600" algn="l" rtl="0">
              <a:lnSpc>
                <a:spcPct val="100000"/>
              </a:lnSpc>
              <a:spcBef>
                <a:spcPts val="0"/>
              </a:spcBef>
              <a:spcAft>
                <a:spcPts val="0"/>
              </a:spcAft>
              <a:buSzPts val="1900"/>
              <a:buNone/>
              <a:defRPr/>
            </a:lvl4pPr>
            <a:lvl5pPr marL="2286000" lvl="4" indent="-228600" algn="l" rtl="0">
              <a:lnSpc>
                <a:spcPct val="100000"/>
              </a:lnSpc>
              <a:spcBef>
                <a:spcPts val="0"/>
              </a:spcBef>
              <a:spcAft>
                <a:spcPts val="0"/>
              </a:spcAft>
              <a:buSzPts val="1900"/>
              <a:buNone/>
              <a:defRPr/>
            </a:lvl5pPr>
            <a:lvl6pPr marL="2743200" lvl="5" indent="-228600" algn="l" rtl="0">
              <a:lnSpc>
                <a:spcPct val="100000"/>
              </a:lnSpc>
              <a:spcBef>
                <a:spcPts val="0"/>
              </a:spcBef>
              <a:spcAft>
                <a:spcPts val="0"/>
              </a:spcAft>
              <a:buSzPts val="1900"/>
              <a:buNone/>
              <a:defRPr/>
            </a:lvl6pPr>
            <a:lvl7pPr marL="3200400" lvl="6" indent="-228600" algn="l" rtl="0">
              <a:lnSpc>
                <a:spcPct val="100000"/>
              </a:lnSpc>
              <a:spcBef>
                <a:spcPts val="0"/>
              </a:spcBef>
              <a:spcAft>
                <a:spcPts val="0"/>
              </a:spcAft>
              <a:buSzPts val="1900"/>
              <a:buNone/>
              <a:defRPr/>
            </a:lvl7pPr>
            <a:lvl8pPr marL="3657600" lvl="7" indent="-228600" algn="l" rtl="0">
              <a:lnSpc>
                <a:spcPct val="100000"/>
              </a:lnSpc>
              <a:spcBef>
                <a:spcPts val="0"/>
              </a:spcBef>
              <a:spcAft>
                <a:spcPts val="0"/>
              </a:spcAft>
              <a:buSzPts val="1900"/>
              <a:buNone/>
              <a:defRPr/>
            </a:lvl8pPr>
            <a:lvl9pPr marL="4114800" lvl="8" indent="-228600" algn="l" rtl="0">
              <a:lnSpc>
                <a:spcPct val="100000"/>
              </a:lnSpc>
              <a:spcBef>
                <a:spcPts val="0"/>
              </a:spcBef>
              <a:spcAft>
                <a:spcPts val="0"/>
              </a:spcAft>
              <a:buSzPts val="1900"/>
              <a:buNone/>
              <a:defRPr/>
            </a:lvl9pPr>
          </a:lstStyle>
          <a:p>
            <a:endParaRPr/>
          </a:p>
        </p:txBody>
      </p:sp>
      <p:sp>
        <p:nvSpPr>
          <p:cNvPr id="33" name="Google Shape;33;g2c74a6ac50a_0_224"/>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900"/>
              <a:buNone/>
              <a:defRPr sz="1900">
                <a:solidFill>
                  <a:srgbClr val="888888"/>
                </a:solidFill>
              </a:defRPr>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
        <p:nvSpPr>
          <p:cNvPr id="34" name="Google Shape;34;g2c74a6ac50a_0_224"/>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900"/>
              <a:buNone/>
              <a:defRPr sz="1900">
                <a:solidFill>
                  <a:srgbClr val="888888"/>
                </a:solidFill>
              </a:defRPr>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
        <p:nvSpPr>
          <p:cNvPr id="35" name="Google Shape;35;g2c74a6ac50a_0_224"/>
          <p:cNvSpPr txBox="1">
            <a:spLocks noGrp="1"/>
          </p:cNvSpPr>
          <p:nvPr>
            <p:ph type="sldNum" idx="12"/>
          </p:nvPr>
        </p:nvSpPr>
        <p:spPr>
          <a:xfrm>
            <a:off x="8778240" y="6377940"/>
            <a:ext cx="2804100" cy="2925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et contenu 1">
  <p:cSld name="Titre et contenu_1">
    <p:spTree>
      <p:nvGrpSpPr>
        <p:cNvPr id="1" name="Shape 36"/>
        <p:cNvGrpSpPr/>
        <p:nvPr/>
      </p:nvGrpSpPr>
      <p:grpSpPr>
        <a:xfrm>
          <a:off x="0" y="0"/>
          <a:ext cx="0" cy="0"/>
          <a:chOff x="0" y="0"/>
          <a:chExt cx="0" cy="0"/>
        </a:xfrm>
      </p:grpSpPr>
      <p:sp>
        <p:nvSpPr>
          <p:cNvPr id="37" name="Google Shape;37;g2c8c6200f38_0_118"/>
          <p:cNvSpPr txBox="1">
            <a:spLocks noGrp="1"/>
          </p:cNvSpPr>
          <p:nvPr>
            <p:ph type="body" idx="1"/>
          </p:nvPr>
        </p:nvSpPr>
        <p:spPr>
          <a:xfrm>
            <a:off x="719403" y="2468893"/>
            <a:ext cx="10753200" cy="3264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4"/>
              </a:buClr>
              <a:buSzPts val="2400"/>
              <a:buNone/>
              <a:defRPr/>
            </a:lvl1pPr>
            <a:lvl2pPr marL="914400" lvl="1" indent="-228600" algn="l" rtl="0">
              <a:lnSpc>
                <a:spcPct val="110000"/>
              </a:lnSpc>
              <a:spcBef>
                <a:spcPts val="800"/>
              </a:spcBef>
              <a:spcAft>
                <a:spcPts val="0"/>
              </a:spcAft>
              <a:buClr>
                <a:schemeClr val="accent4"/>
              </a:buClr>
              <a:buSzPts val="2400"/>
              <a:buNone/>
              <a:defRPr/>
            </a:lvl2pPr>
            <a:lvl3pPr marL="1371600" lvl="2" indent="-381000" algn="l" rtl="0">
              <a:lnSpc>
                <a:spcPct val="110000"/>
              </a:lnSpc>
              <a:spcBef>
                <a:spcPts val="800"/>
              </a:spcBef>
              <a:spcAft>
                <a:spcPts val="0"/>
              </a:spcAft>
              <a:buSzPts val="2400"/>
              <a:buChar char="•"/>
              <a:defRPr/>
            </a:lvl3pPr>
            <a:lvl4pPr marL="1828800" lvl="3" indent="-400050" algn="l" rtl="0">
              <a:lnSpc>
                <a:spcPct val="110000"/>
              </a:lnSpc>
              <a:spcBef>
                <a:spcPts val="0"/>
              </a:spcBef>
              <a:spcAft>
                <a:spcPts val="0"/>
              </a:spcAft>
              <a:buSzPts val="2700"/>
              <a:buChar char="•"/>
              <a:defRPr/>
            </a:lvl4pPr>
            <a:lvl5pPr marL="2286000" lvl="4" indent="-400050" algn="l" rtl="0">
              <a:lnSpc>
                <a:spcPct val="110000"/>
              </a:lnSpc>
              <a:spcBef>
                <a:spcPts val="0"/>
              </a:spcBef>
              <a:spcAft>
                <a:spcPts val="0"/>
              </a:spcAft>
              <a:buSzPts val="2700"/>
              <a:buChar char="•"/>
              <a:defRPr/>
            </a:lvl5pPr>
            <a:lvl6pPr marL="2743200" lvl="5" indent="-381000" algn="l" rtl="0">
              <a:lnSpc>
                <a:spcPct val="100000"/>
              </a:lnSpc>
              <a:spcBef>
                <a:spcPts val="500"/>
              </a:spcBef>
              <a:spcAft>
                <a:spcPts val="0"/>
              </a:spcAft>
              <a:buClr>
                <a:schemeClr val="lt1"/>
              </a:buClr>
              <a:buSzPts val="2400"/>
              <a:buChar char="•"/>
              <a:defRPr/>
            </a:lvl6pPr>
            <a:lvl7pPr marL="3200400" lvl="6" indent="-381000" algn="l" rtl="0">
              <a:lnSpc>
                <a:spcPct val="100000"/>
              </a:lnSpc>
              <a:spcBef>
                <a:spcPts val="500"/>
              </a:spcBef>
              <a:spcAft>
                <a:spcPts val="0"/>
              </a:spcAft>
              <a:buClr>
                <a:schemeClr val="lt1"/>
              </a:buClr>
              <a:buSzPts val="2400"/>
              <a:buChar char="•"/>
              <a:defRPr/>
            </a:lvl7pPr>
            <a:lvl8pPr marL="3657600" lvl="7" indent="-381000" algn="l" rtl="0">
              <a:lnSpc>
                <a:spcPct val="100000"/>
              </a:lnSpc>
              <a:spcBef>
                <a:spcPts val="500"/>
              </a:spcBef>
              <a:spcAft>
                <a:spcPts val="0"/>
              </a:spcAft>
              <a:buClr>
                <a:schemeClr val="lt1"/>
              </a:buClr>
              <a:buSzPts val="2400"/>
              <a:buChar char="•"/>
              <a:defRPr/>
            </a:lvl8pPr>
            <a:lvl9pPr marL="4114800" lvl="8" indent="-381000" algn="l" rtl="0">
              <a:lnSpc>
                <a:spcPct val="100000"/>
              </a:lnSpc>
              <a:spcBef>
                <a:spcPts val="500"/>
              </a:spcBef>
              <a:spcAft>
                <a:spcPts val="0"/>
              </a:spcAft>
              <a:buClr>
                <a:schemeClr val="lt1"/>
              </a:buClr>
              <a:buSzPts val="2400"/>
              <a:buChar char="•"/>
              <a:defRPr/>
            </a:lvl9pPr>
          </a:lstStyle>
          <a:p>
            <a:endParaRPr/>
          </a:p>
        </p:txBody>
      </p:sp>
      <p:sp>
        <p:nvSpPr>
          <p:cNvPr id="38" name="Google Shape;38;g2c8c6200f38_0_118"/>
          <p:cNvSpPr/>
          <p:nvPr/>
        </p:nvSpPr>
        <p:spPr>
          <a:xfrm>
            <a:off x="92133" y="6061833"/>
            <a:ext cx="1165500" cy="7209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 name="Google Shape;39;g2c8c6200f38_0_118"/>
          <p:cNvSpPr/>
          <p:nvPr/>
        </p:nvSpPr>
        <p:spPr>
          <a:xfrm>
            <a:off x="6188667" y="0"/>
            <a:ext cx="6003300" cy="6858000"/>
          </a:xfrm>
          <a:prstGeom prst="rect">
            <a:avLst/>
          </a:prstGeom>
          <a:solidFill>
            <a:srgbClr val="EEEAD5"/>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et contenu 2">
  <p:cSld name="Titre et contenu_2">
    <p:spTree>
      <p:nvGrpSpPr>
        <p:cNvPr id="1" name="Shape 40"/>
        <p:cNvGrpSpPr/>
        <p:nvPr/>
      </p:nvGrpSpPr>
      <p:grpSpPr>
        <a:xfrm>
          <a:off x="0" y="0"/>
          <a:ext cx="0" cy="0"/>
          <a:chOff x="0" y="0"/>
          <a:chExt cx="0" cy="0"/>
        </a:xfrm>
      </p:grpSpPr>
      <p:sp>
        <p:nvSpPr>
          <p:cNvPr id="41" name="Google Shape;41;g2c8c6200f38_0_361"/>
          <p:cNvSpPr txBox="1">
            <a:spLocks noGrp="1"/>
          </p:cNvSpPr>
          <p:nvPr>
            <p:ph type="body" idx="1"/>
          </p:nvPr>
        </p:nvSpPr>
        <p:spPr>
          <a:xfrm>
            <a:off x="719403" y="2468893"/>
            <a:ext cx="10753200" cy="3264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4"/>
              </a:buClr>
              <a:buSzPts val="2400"/>
              <a:buNone/>
              <a:defRPr/>
            </a:lvl1pPr>
            <a:lvl2pPr marL="914400" lvl="1" indent="-228600" algn="l" rtl="0">
              <a:lnSpc>
                <a:spcPct val="110000"/>
              </a:lnSpc>
              <a:spcBef>
                <a:spcPts val="800"/>
              </a:spcBef>
              <a:spcAft>
                <a:spcPts val="0"/>
              </a:spcAft>
              <a:buClr>
                <a:schemeClr val="accent4"/>
              </a:buClr>
              <a:buSzPts val="2400"/>
              <a:buNone/>
              <a:defRPr/>
            </a:lvl2pPr>
            <a:lvl3pPr marL="1371600" lvl="2" indent="-381000" algn="l" rtl="0">
              <a:lnSpc>
                <a:spcPct val="110000"/>
              </a:lnSpc>
              <a:spcBef>
                <a:spcPts val="800"/>
              </a:spcBef>
              <a:spcAft>
                <a:spcPts val="0"/>
              </a:spcAft>
              <a:buSzPts val="2400"/>
              <a:buChar char="•"/>
              <a:defRPr/>
            </a:lvl3pPr>
            <a:lvl4pPr marL="1828800" lvl="3" indent="-400050" algn="l" rtl="0">
              <a:lnSpc>
                <a:spcPct val="110000"/>
              </a:lnSpc>
              <a:spcBef>
                <a:spcPts val="0"/>
              </a:spcBef>
              <a:spcAft>
                <a:spcPts val="0"/>
              </a:spcAft>
              <a:buSzPts val="2700"/>
              <a:buChar char="•"/>
              <a:defRPr/>
            </a:lvl4pPr>
            <a:lvl5pPr marL="2286000" lvl="4" indent="-400050" algn="l" rtl="0">
              <a:lnSpc>
                <a:spcPct val="110000"/>
              </a:lnSpc>
              <a:spcBef>
                <a:spcPts val="0"/>
              </a:spcBef>
              <a:spcAft>
                <a:spcPts val="0"/>
              </a:spcAft>
              <a:buSzPts val="2700"/>
              <a:buChar char="•"/>
              <a:defRPr/>
            </a:lvl5pPr>
            <a:lvl6pPr marL="2743200" lvl="5" indent="-381000" algn="l" rtl="0">
              <a:lnSpc>
                <a:spcPct val="100000"/>
              </a:lnSpc>
              <a:spcBef>
                <a:spcPts val="500"/>
              </a:spcBef>
              <a:spcAft>
                <a:spcPts val="0"/>
              </a:spcAft>
              <a:buClr>
                <a:schemeClr val="lt1"/>
              </a:buClr>
              <a:buSzPts val="2400"/>
              <a:buChar char="•"/>
              <a:defRPr/>
            </a:lvl6pPr>
            <a:lvl7pPr marL="3200400" lvl="6" indent="-381000" algn="l" rtl="0">
              <a:lnSpc>
                <a:spcPct val="100000"/>
              </a:lnSpc>
              <a:spcBef>
                <a:spcPts val="500"/>
              </a:spcBef>
              <a:spcAft>
                <a:spcPts val="0"/>
              </a:spcAft>
              <a:buClr>
                <a:schemeClr val="lt1"/>
              </a:buClr>
              <a:buSzPts val="2400"/>
              <a:buChar char="•"/>
              <a:defRPr/>
            </a:lvl7pPr>
            <a:lvl8pPr marL="3657600" lvl="7" indent="-381000" algn="l" rtl="0">
              <a:lnSpc>
                <a:spcPct val="100000"/>
              </a:lnSpc>
              <a:spcBef>
                <a:spcPts val="500"/>
              </a:spcBef>
              <a:spcAft>
                <a:spcPts val="0"/>
              </a:spcAft>
              <a:buClr>
                <a:schemeClr val="lt1"/>
              </a:buClr>
              <a:buSzPts val="2400"/>
              <a:buChar char="•"/>
              <a:defRPr/>
            </a:lvl8pPr>
            <a:lvl9pPr marL="4114800" lvl="8" indent="-381000" algn="l" rtl="0">
              <a:lnSpc>
                <a:spcPct val="100000"/>
              </a:lnSpc>
              <a:spcBef>
                <a:spcPts val="500"/>
              </a:spcBef>
              <a:spcAft>
                <a:spcPts val="0"/>
              </a:spcAft>
              <a:buClr>
                <a:schemeClr val="lt1"/>
              </a:buClr>
              <a:buSzPts val="2400"/>
              <a:buChar char="•"/>
              <a:defRPr/>
            </a:lvl9pPr>
          </a:lstStyle>
          <a:p>
            <a:endParaRPr/>
          </a:p>
        </p:txBody>
      </p:sp>
      <p:sp>
        <p:nvSpPr>
          <p:cNvPr id="42" name="Google Shape;42;g2c8c6200f38_0_361"/>
          <p:cNvSpPr/>
          <p:nvPr/>
        </p:nvSpPr>
        <p:spPr>
          <a:xfrm>
            <a:off x="92133" y="6061833"/>
            <a:ext cx="1165500" cy="7209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3" name="Google Shape;43;g2c8c6200f38_0_361"/>
          <p:cNvSpPr/>
          <p:nvPr/>
        </p:nvSpPr>
        <p:spPr>
          <a:xfrm>
            <a:off x="6188667" y="0"/>
            <a:ext cx="6003300" cy="6858000"/>
          </a:xfrm>
          <a:prstGeom prst="rect">
            <a:avLst/>
          </a:prstGeom>
          <a:solidFill>
            <a:srgbClr val="EEEAD5"/>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et contenu 4">
  <p:cSld name="1_Titre et contenu">
    <p:spTree>
      <p:nvGrpSpPr>
        <p:cNvPr id="1" name="Shape 44"/>
        <p:cNvGrpSpPr/>
        <p:nvPr/>
      </p:nvGrpSpPr>
      <p:grpSpPr>
        <a:xfrm>
          <a:off x="0" y="0"/>
          <a:ext cx="0" cy="0"/>
          <a:chOff x="0" y="0"/>
          <a:chExt cx="0" cy="0"/>
        </a:xfrm>
      </p:grpSpPr>
      <p:sp>
        <p:nvSpPr>
          <p:cNvPr id="45" name="Google Shape;45;g2c8c6200f38_1_102"/>
          <p:cNvSpPr txBox="1">
            <a:spLocks noGrp="1"/>
          </p:cNvSpPr>
          <p:nvPr>
            <p:ph type="title"/>
          </p:nvPr>
        </p:nvSpPr>
        <p:spPr>
          <a:xfrm>
            <a:off x="120800" y="48867"/>
            <a:ext cx="11973600" cy="7209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46" name="Google Shape;46;g2c8c6200f38_1_102"/>
          <p:cNvSpPr txBox="1">
            <a:spLocks noGrp="1"/>
          </p:cNvSpPr>
          <p:nvPr>
            <p:ph type="ftr" idx="11"/>
          </p:nvPr>
        </p:nvSpPr>
        <p:spPr>
          <a:xfrm>
            <a:off x="1990353" y="6272717"/>
            <a:ext cx="9482400" cy="3192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47" name="Google Shape;47;g2c8c6200f38_1_102"/>
          <p:cNvSpPr txBox="1">
            <a:spLocks noGrp="1"/>
          </p:cNvSpPr>
          <p:nvPr>
            <p:ph type="sldNum" idx="12"/>
          </p:nvPr>
        </p:nvSpPr>
        <p:spPr>
          <a:xfrm>
            <a:off x="792579" y="6272717"/>
            <a:ext cx="384000" cy="319200"/>
          </a:xfrm>
          <a:prstGeom prst="rect">
            <a:avLst/>
          </a:prstGeom>
          <a:noFill/>
          <a:ln>
            <a:noFill/>
          </a:ln>
        </p:spPr>
        <p:txBody>
          <a:bodyPr spcFirstLastPara="1" wrap="square" lIns="0" tIns="0" rIns="0" bIns="0" anchor="b"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Niramit"/>
                <a:ea typeface="Niramit"/>
                <a:cs typeface="Niramit"/>
                <a:sym typeface="Niramit"/>
              </a:defRPr>
            </a:lvl9pPr>
          </a:lstStyle>
          <a:p>
            <a:pPr marL="0" lvl="0" indent="0" algn="ctr" rtl="0">
              <a:spcBef>
                <a:spcPts val="0"/>
              </a:spcBef>
              <a:spcAft>
                <a:spcPts val="0"/>
              </a:spcAft>
              <a:buNone/>
            </a:pPr>
            <a:fld id="{00000000-1234-1234-1234-123412341234}" type="slidenum">
              <a:rPr lang="it-IT"/>
              <a:t>‹N›</a:t>
            </a:fld>
            <a:endParaRPr/>
          </a:p>
        </p:txBody>
      </p:sp>
      <p:sp>
        <p:nvSpPr>
          <p:cNvPr id="48" name="Google Shape;48;g2c8c6200f38_1_102"/>
          <p:cNvSpPr txBox="1">
            <a:spLocks noGrp="1"/>
          </p:cNvSpPr>
          <p:nvPr>
            <p:ph type="body" idx="1"/>
          </p:nvPr>
        </p:nvSpPr>
        <p:spPr>
          <a:xfrm>
            <a:off x="719403" y="2468893"/>
            <a:ext cx="10753200" cy="3264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4"/>
              </a:buClr>
              <a:buSzPts val="2400"/>
              <a:buNone/>
              <a:defRPr/>
            </a:lvl1pPr>
            <a:lvl2pPr marL="914400" lvl="1" indent="-228600" algn="l" rtl="0">
              <a:lnSpc>
                <a:spcPct val="110000"/>
              </a:lnSpc>
              <a:spcBef>
                <a:spcPts val="800"/>
              </a:spcBef>
              <a:spcAft>
                <a:spcPts val="0"/>
              </a:spcAft>
              <a:buClr>
                <a:schemeClr val="accent4"/>
              </a:buClr>
              <a:buSzPts val="2400"/>
              <a:buNone/>
              <a:defRPr/>
            </a:lvl2pPr>
            <a:lvl3pPr marL="1371600" lvl="2" indent="-381000" algn="l" rtl="0">
              <a:lnSpc>
                <a:spcPct val="110000"/>
              </a:lnSpc>
              <a:spcBef>
                <a:spcPts val="800"/>
              </a:spcBef>
              <a:spcAft>
                <a:spcPts val="0"/>
              </a:spcAft>
              <a:buSzPts val="2400"/>
              <a:buChar char="•"/>
              <a:defRPr/>
            </a:lvl3pPr>
            <a:lvl4pPr marL="1828800" lvl="3" indent="-400050" algn="l" rtl="0">
              <a:lnSpc>
                <a:spcPct val="110000"/>
              </a:lnSpc>
              <a:spcBef>
                <a:spcPts val="0"/>
              </a:spcBef>
              <a:spcAft>
                <a:spcPts val="0"/>
              </a:spcAft>
              <a:buSzPts val="2700"/>
              <a:buChar char="•"/>
              <a:defRPr/>
            </a:lvl4pPr>
            <a:lvl5pPr marL="2286000" lvl="4" indent="-400050" algn="l" rtl="0">
              <a:lnSpc>
                <a:spcPct val="110000"/>
              </a:lnSpc>
              <a:spcBef>
                <a:spcPts val="0"/>
              </a:spcBef>
              <a:spcAft>
                <a:spcPts val="0"/>
              </a:spcAft>
              <a:buSzPts val="2700"/>
              <a:buChar char="•"/>
              <a:defRPr/>
            </a:lvl5pPr>
            <a:lvl6pPr marL="2743200" lvl="5" indent="-381000" algn="l" rtl="0">
              <a:lnSpc>
                <a:spcPct val="100000"/>
              </a:lnSpc>
              <a:spcBef>
                <a:spcPts val="500"/>
              </a:spcBef>
              <a:spcAft>
                <a:spcPts val="0"/>
              </a:spcAft>
              <a:buClr>
                <a:schemeClr val="lt1"/>
              </a:buClr>
              <a:buSzPts val="2400"/>
              <a:buChar char="•"/>
              <a:defRPr/>
            </a:lvl6pPr>
            <a:lvl7pPr marL="3200400" lvl="6" indent="-381000" algn="l" rtl="0">
              <a:lnSpc>
                <a:spcPct val="100000"/>
              </a:lnSpc>
              <a:spcBef>
                <a:spcPts val="500"/>
              </a:spcBef>
              <a:spcAft>
                <a:spcPts val="0"/>
              </a:spcAft>
              <a:buClr>
                <a:schemeClr val="lt1"/>
              </a:buClr>
              <a:buSzPts val="2400"/>
              <a:buChar char="•"/>
              <a:defRPr/>
            </a:lvl7pPr>
            <a:lvl8pPr marL="3657600" lvl="7" indent="-381000" algn="l" rtl="0">
              <a:lnSpc>
                <a:spcPct val="100000"/>
              </a:lnSpc>
              <a:spcBef>
                <a:spcPts val="500"/>
              </a:spcBef>
              <a:spcAft>
                <a:spcPts val="0"/>
              </a:spcAft>
              <a:buClr>
                <a:schemeClr val="lt1"/>
              </a:buClr>
              <a:buSzPts val="2400"/>
              <a:buChar char="•"/>
              <a:defRPr/>
            </a:lvl8pPr>
            <a:lvl9pPr marL="4114800" lvl="8" indent="-381000" algn="l" rtl="0">
              <a:lnSpc>
                <a:spcPct val="100000"/>
              </a:lnSpc>
              <a:spcBef>
                <a:spcPts val="500"/>
              </a:spcBef>
              <a:spcAft>
                <a:spcPts val="0"/>
              </a:spcAft>
              <a:buClr>
                <a:schemeClr val="lt1"/>
              </a:buClr>
              <a:buSzPts val="2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3" descr="Immagine che contiene testo, simbolo, emblema, corona&#10;&#10;Descrizione generata automaticamente"/>
          <p:cNvPicPr preferRelativeResize="0"/>
          <p:nvPr/>
        </p:nvPicPr>
        <p:blipFill rotWithShape="1">
          <a:blip r:embed="rId9">
            <a:alphaModFix/>
          </a:blip>
          <a:srcRect/>
          <a:stretch/>
        </p:blipFill>
        <p:spPr>
          <a:xfrm>
            <a:off x="3952402" y="5965809"/>
            <a:ext cx="705564" cy="705564"/>
          </a:xfrm>
          <a:prstGeom prst="rect">
            <a:avLst/>
          </a:prstGeom>
          <a:noFill/>
          <a:ln>
            <a:noFill/>
          </a:ln>
        </p:spPr>
      </p:pic>
      <p:pic>
        <p:nvPicPr>
          <p:cNvPr id="13" name="Google Shape;13;p3" descr="Immagine che contiene Carattere, logo, Elementi grafici, simbolo&#10;&#10;Descrizione generata automaticamente"/>
          <p:cNvPicPr preferRelativeResize="0"/>
          <p:nvPr/>
        </p:nvPicPr>
        <p:blipFill rotWithShape="1">
          <a:blip r:embed="rId10">
            <a:alphaModFix/>
          </a:blip>
          <a:srcRect/>
          <a:stretch/>
        </p:blipFill>
        <p:spPr>
          <a:xfrm>
            <a:off x="380569" y="6091644"/>
            <a:ext cx="1347043" cy="604639"/>
          </a:xfrm>
          <a:prstGeom prst="rect">
            <a:avLst/>
          </a:prstGeom>
          <a:noFill/>
          <a:ln>
            <a:noFill/>
          </a:ln>
        </p:spPr>
      </p:pic>
      <p:pic>
        <p:nvPicPr>
          <p:cNvPr id="14" name="Google Shape;14;p3" descr="Immagine che contiene testo, logo, Carattere, schermata&#10;&#10;Descrizione generata automaticamente"/>
          <p:cNvPicPr preferRelativeResize="0"/>
          <p:nvPr/>
        </p:nvPicPr>
        <p:blipFill rotWithShape="1">
          <a:blip r:embed="rId11">
            <a:alphaModFix/>
          </a:blip>
          <a:srcRect t="31803" b="30360"/>
          <a:stretch/>
        </p:blipFill>
        <p:spPr>
          <a:xfrm>
            <a:off x="1837708" y="6094299"/>
            <a:ext cx="1910028" cy="552838"/>
          </a:xfrm>
          <a:prstGeom prst="rect">
            <a:avLst/>
          </a:prstGeom>
          <a:noFill/>
          <a:ln>
            <a:noFill/>
          </a:ln>
        </p:spPr>
      </p:pic>
      <p:pic>
        <p:nvPicPr>
          <p:cNvPr id="15" name="Google Shape;15;p3"/>
          <p:cNvPicPr preferRelativeResize="0"/>
          <p:nvPr/>
        </p:nvPicPr>
        <p:blipFill rotWithShape="1">
          <a:blip r:embed="rId12">
            <a:alphaModFix/>
          </a:blip>
          <a:srcRect/>
          <a:stretch/>
        </p:blipFill>
        <p:spPr>
          <a:xfrm>
            <a:off x="8012387" y="6122989"/>
            <a:ext cx="3538129" cy="391203"/>
          </a:xfrm>
          <a:prstGeom prst="rect">
            <a:avLst/>
          </a:prstGeom>
          <a:noFill/>
          <a:ln>
            <a:noFill/>
          </a:ln>
        </p:spPr>
      </p:pic>
      <p:pic>
        <p:nvPicPr>
          <p:cNvPr id="16" name="Google Shape;16;p3" descr="Immagine che contiene testo, Carattere, logo, Elementi grafici&#10;&#10;Descrizione generata automaticamente"/>
          <p:cNvPicPr preferRelativeResize="0"/>
          <p:nvPr/>
        </p:nvPicPr>
        <p:blipFill rotWithShape="1">
          <a:blip r:embed="rId13">
            <a:alphaModFix/>
          </a:blip>
          <a:srcRect/>
          <a:stretch/>
        </p:blipFill>
        <p:spPr>
          <a:xfrm>
            <a:off x="4854682" y="6016765"/>
            <a:ext cx="1363238" cy="59940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
          <p:cNvSpPr txBox="1"/>
          <p:nvPr/>
        </p:nvSpPr>
        <p:spPr>
          <a:xfrm>
            <a:off x="493776" y="347472"/>
            <a:ext cx="11301984"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2800" b="1" i="0" u="none" strike="noStrike" cap="none">
                <a:solidFill>
                  <a:srgbClr val="154194"/>
                </a:solidFill>
                <a:latin typeface="Helvetica Neue"/>
                <a:ea typeface="Helvetica Neue"/>
                <a:cs typeface="Helvetica Neue"/>
                <a:sym typeface="Helvetica Neue"/>
              </a:rPr>
              <a:t>Evento Finale Progetto </a:t>
            </a:r>
            <a:r>
              <a:rPr lang="it-IT" sz="2800" b="1" i="1" u="none" strike="noStrike" cap="none">
                <a:solidFill>
                  <a:srgbClr val="154194"/>
                </a:solidFill>
                <a:latin typeface="Helvetica Neue"/>
                <a:ea typeface="Helvetica Neue"/>
                <a:cs typeface="Helvetica Neue"/>
                <a:sym typeface="Helvetica Neue"/>
              </a:rPr>
              <a:t>C.Alp.Med GREEN DEAL</a:t>
            </a:r>
            <a:endParaRPr/>
          </a:p>
        </p:txBody>
      </p:sp>
      <p:sp>
        <p:nvSpPr>
          <p:cNvPr id="54" name="Google Shape;54;p1"/>
          <p:cNvSpPr txBox="1"/>
          <p:nvPr/>
        </p:nvSpPr>
        <p:spPr>
          <a:xfrm>
            <a:off x="6248400" y="5044180"/>
            <a:ext cx="5630700" cy="4617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2400" b="1">
                <a:solidFill>
                  <a:srgbClr val="8DC57F"/>
                </a:solidFill>
                <a:latin typeface="Helvetica Neue"/>
                <a:ea typeface="Helvetica Neue"/>
                <a:cs typeface="Helvetica Neue"/>
                <a:sym typeface="Helvetica Neue"/>
              </a:rPr>
              <a:t>Sollèna Rinaldi</a:t>
            </a:r>
            <a:endParaRPr/>
          </a:p>
        </p:txBody>
      </p:sp>
      <p:sp>
        <p:nvSpPr>
          <p:cNvPr id="55" name="Google Shape;55;p1"/>
          <p:cNvSpPr txBox="1"/>
          <p:nvPr/>
        </p:nvSpPr>
        <p:spPr>
          <a:xfrm>
            <a:off x="7156705" y="5343791"/>
            <a:ext cx="4722300" cy="4002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2000" b="1" i="0" u="none" strike="noStrike" cap="none">
                <a:solidFill>
                  <a:srgbClr val="8DC57F"/>
                </a:solidFill>
                <a:latin typeface="Helvetica Neue"/>
                <a:ea typeface="Helvetica Neue"/>
                <a:cs typeface="Helvetica Neue"/>
                <a:sym typeface="Helvetica Neue"/>
              </a:rPr>
              <a:t>09 aprile 2024</a:t>
            </a:r>
            <a:endParaRPr/>
          </a:p>
        </p:txBody>
      </p:sp>
      <p:pic>
        <p:nvPicPr>
          <p:cNvPr id="56" name="Google Shape;56;p1"/>
          <p:cNvPicPr preferRelativeResize="0"/>
          <p:nvPr/>
        </p:nvPicPr>
        <p:blipFill>
          <a:blip r:embed="rId3">
            <a:alphaModFix/>
          </a:blip>
          <a:stretch>
            <a:fillRect/>
          </a:stretch>
        </p:blipFill>
        <p:spPr>
          <a:xfrm>
            <a:off x="7004300" y="2119500"/>
            <a:ext cx="4914324" cy="1720501"/>
          </a:xfrm>
          <a:prstGeom prst="rect">
            <a:avLst/>
          </a:prstGeom>
          <a:noFill/>
          <a:ln>
            <a:noFill/>
          </a:ln>
        </p:spPr>
      </p:pic>
      <p:sp>
        <p:nvSpPr>
          <p:cNvPr id="57" name="Google Shape;57;p1"/>
          <p:cNvSpPr txBox="1"/>
          <p:nvPr/>
        </p:nvSpPr>
        <p:spPr>
          <a:xfrm>
            <a:off x="7058776" y="3833400"/>
            <a:ext cx="49143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it-IT" sz="2200" b="0" i="0" u="none" strike="noStrike" cap="none">
                <a:solidFill>
                  <a:srgbClr val="543A2B"/>
                </a:solidFill>
                <a:latin typeface="Niramit SemiBold"/>
                <a:ea typeface="Niramit SemiBold"/>
                <a:cs typeface="Niramit SemiBold"/>
                <a:sym typeface="Niramit SemiBold"/>
              </a:rPr>
              <a:t>Solution de </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it-IT" sz="2200" b="1" i="0" u="none" strike="noStrike" cap="none">
                <a:solidFill>
                  <a:srgbClr val="008E4D"/>
                </a:solidFill>
                <a:latin typeface="Niramit SemiBold"/>
                <a:ea typeface="Niramit SemiBold"/>
                <a:cs typeface="Niramit SemiBold"/>
                <a:sym typeface="Niramit SemiBold"/>
              </a:rPr>
              <a:t>COLLECTE</a:t>
            </a:r>
            <a:r>
              <a:rPr lang="it-IT" sz="2200" b="0" i="0" u="none" strike="noStrike" cap="none">
                <a:solidFill>
                  <a:srgbClr val="008E4D"/>
                </a:solidFill>
                <a:latin typeface="Niramit SemiBold"/>
                <a:ea typeface="Niramit SemiBold"/>
                <a:cs typeface="Niramit SemiBold"/>
                <a:sym typeface="Niramit SemiBold"/>
              </a:rPr>
              <a:t> </a:t>
            </a:r>
            <a:r>
              <a:rPr lang="it-IT" sz="2200" b="0" i="0" u="none" strike="noStrike" cap="none">
                <a:solidFill>
                  <a:srgbClr val="543A2B"/>
                </a:solidFill>
                <a:latin typeface="Niramit SemiBold"/>
                <a:ea typeface="Niramit SemiBold"/>
                <a:cs typeface="Niramit SemiBold"/>
                <a:sym typeface="Niramit SemiBold"/>
              </a:rPr>
              <a:t>et de </a:t>
            </a:r>
            <a:r>
              <a:rPr lang="it-IT" sz="2200" b="1" i="0" u="none" strike="noStrike" cap="none">
                <a:solidFill>
                  <a:srgbClr val="008E4D"/>
                </a:solidFill>
                <a:latin typeface="Niramit SemiBold"/>
                <a:ea typeface="Niramit SemiBold"/>
                <a:cs typeface="Niramit SemiBold"/>
                <a:sym typeface="Niramit SemiBold"/>
              </a:rPr>
              <a:t>VALORISATION</a:t>
            </a:r>
            <a:r>
              <a:rPr lang="it-IT" sz="2200" b="0" i="0" u="none" strike="noStrike" cap="none">
                <a:solidFill>
                  <a:srgbClr val="008E4D"/>
                </a:solidFill>
                <a:latin typeface="Niramit SemiBold"/>
                <a:ea typeface="Niramit SemiBold"/>
                <a:cs typeface="Niramit SemiBold"/>
                <a:sym typeface="Niramit SemiBold"/>
              </a:rPr>
              <a:t>  </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it-IT" sz="2200" b="0" i="0" u="none" strike="noStrike" cap="none">
                <a:solidFill>
                  <a:srgbClr val="543A2B"/>
                </a:solidFill>
                <a:latin typeface="Niramit SemiBold"/>
                <a:ea typeface="Niramit SemiBold"/>
                <a:cs typeface="Niramit SemiBold"/>
                <a:sym typeface="Niramit SemiBold"/>
              </a:rPr>
              <a:t>des </a:t>
            </a:r>
            <a:r>
              <a:rPr lang="it-IT" sz="2200" b="1" i="0" u="none" strike="noStrike" cap="none">
                <a:solidFill>
                  <a:srgbClr val="008E4D"/>
                </a:solidFill>
                <a:latin typeface="Niramit SemiBold"/>
                <a:ea typeface="Niramit SemiBold"/>
                <a:cs typeface="Niramit SemiBold"/>
                <a:sym typeface="Niramit SemiBold"/>
              </a:rPr>
              <a:t>BIO DÉCHETS</a:t>
            </a:r>
            <a:r>
              <a:rPr lang="it-IT" sz="2200" b="0" i="0" u="none" strike="noStrike" cap="none">
                <a:solidFill>
                  <a:srgbClr val="008E4D"/>
                </a:solidFill>
                <a:latin typeface="Niramit SemiBold"/>
                <a:ea typeface="Niramit SemiBold"/>
                <a:cs typeface="Niramit SemiBold"/>
                <a:sym typeface="Niramit SemiBold"/>
              </a:rPr>
              <a:t> </a:t>
            </a:r>
            <a:r>
              <a:rPr lang="it-IT" sz="2200" b="0" i="0" u="none" strike="noStrike" cap="none">
                <a:solidFill>
                  <a:srgbClr val="543A2B"/>
                </a:solidFill>
                <a:latin typeface="Niramit SemiBold"/>
                <a:ea typeface="Niramit SemiBold"/>
                <a:cs typeface="Niramit SemiBold"/>
                <a:sym typeface="Niramit SemiBold"/>
              </a:rPr>
              <a:t>en</a:t>
            </a:r>
            <a:r>
              <a:rPr lang="it-IT" sz="2200" b="0" i="0" u="none" strike="noStrike" cap="none">
                <a:solidFill>
                  <a:srgbClr val="008E4D"/>
                </a:solidFill>
                <a:latin typeface="Niramit SemiBold"/>
                <a:ea typeface="Niramit SemiBold"/>
                <a:cs typeface="Niramit SemiBold"/>
                <a:sym typeface="Niramit SemiBold"/>
              </a:rPr>
              <a:t> CIRCUIT COURT</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2"/>
          <p:cNvSpPr txBox="1"/>
          <p:nvPr/>
        </p:nvSpPr>
        <p:spPr>
          <a:xfrm>
            <a:off x="2893582" y="300950"/>
            <a:ext cx="79683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200" b="1">
                <a:solidFill>
                  <a:srgbClr val="8DC57F"/>
                </a:solidFill>
                <a:latin typeface="Helvetica Neue"/>
                <a:ea typeface="Helvetica Neue"/>
                <a:cs typeface="Helvetica Neue"/>
                <a:sym typeface="Helvetica Neue"/>
              </a:rPr>
              <a:t>Les Alchimistes, un réseau national</a:t>
            </a:r>
            <a:endParaRPr/>
          </a:p>
        </p:txBody>
      </p:sp>
      <p:grpSp>
        <p:nvGrpSpPr>
          <p:cNvPr id="63" name="Google Shape;63;p2"/>
          <p:cNvGrpSpPr/>
          <p:nvPr/>
        </p:nvGrpSpPr>
        <p:grpSpPr>
          <a:xfrm>
            <a:off x="355645" y="1045744"/>
            <a:ext cx="5282490" cy="5022669"/>
            <a:chOff x="-543500" y="389250"/>
            <a:chExt cx="4844544" cy="4587750"/>
          </a:xfrm>
        </p:grpSpPr>
        <p:pic>
          <p:nvPicPr>
            <p:cNvPr id="64" name="Google Shape;64;p2"/>
            <p:cNvPicPr preferRelativeResize="0"/>
            <p:nvPr/>
          </p:nvPicPr>
          <p:blipFill>
            <a:blip r:embed="rId3">
              <a:alphaModFix/>
            </a:blip>
            <a:stretch>
              <a:fillRect/>
            </a:stretch>
          </p:blipFill>
          <p:spPr>
            <a:xfrm>
              <a:off x="-543500" y="389250"/>
              <a:ext cx="4587750" cy="4587750"/>
            </a:xfrm>
            <a:prstGeom prst="rect">
              <a:avLst/>
            </a:prstGeom>
            <a:noFill/>
            <a:ln>
              <a:noFill/>
            </a:ln>
          </p:spPr>
        </p:pic>
        <p:sp>
          <p:nvSpPr>
            <p:cNvPr id="65" name="Google Shape;65;p2"/>
            <p:cNvSpPr/>
            <p:nvPr/>
          </p:nvSpPr>
          <p:spPr>
            <a:xfrm rot="-2343266">
              <a:off x="3228310" y="3754291"/>
              <a:ext cx="972767" cy="662457"/>
            </a:xfrm>
            <a:prstGeom prst="rect">
              <a:avLst/>
            </a:prstGeom>
            <a:solidFill>
              <a:srgbClr val="FFFEFE"/>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66" name="Google Shape;66;p2"/>
          <p:cNvPicPr preferRelativeResize="0"/>
          <p:nvPr/>
        </p:nvPicPr>
        <p:blipFill>
          <a:blip r:embed="rId4">
            <a:alphaModFix/>
          </a:blip>
          <a:stretch>
            <a:fillRect/>
          </a:stretch>
        </p:blipFill>
        <p:spPr>
          <a:xfrm>
            <a:off x="4240262" y="4810056"/>
            <a:ext cx="2661914" cy="935710"/>
          </a:xfrm>
          <a:prstGeom prst="rect">
            <a:avLst/>
          </a:prstGeom>
          <a:noFill/>
          <a:ln>
            <a:noFill/>
          </a:ln>
        </p:spPr>
      </p:pic>
      <p:sp>
        <p:nvSpPr>
          <p:cNvPr id="67" name="Google Shape;67;p2"/>
          <p:cNvSpPr txBox="1"/>
          <p:nvPr/>
        </p:nvSpPr>
        <p:spPr>
          <a:xfrm>
            <a:off x="8138069" y="3934856"/>
            <a:ext cx="3030900" cy="657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700"/>
              <a:buFont typeface="Arial"/>
              <a:buNone/>
            </a:pPr>
            <a:r>
              <a:rPr lang="it-IT" sz="3700" b="1" i="0" u="none" strike="noStrike" cap="none">
                <a:solidFill>
                  <a:srgbClr val="00A759"/>
                </a:solidFill>
                <a:latin typeface="Niramit"/>
                <a:ea typeface="Niramit"/>
                <a:cs typeface="Niramit"/>
                <a:sym typeface="Niramit"/>
              </a:rPr>
              <a:t>&gt; </a:t>
            </a:r>
            <a:r>
              <a:rPr lang="it-IT" sz="3700" b="1">
                <a:solidFill>
                  <a:srgbClr val="00A759"/>
                </a:solidFill>
                <a:latin typeface="Niramit"/>
                <a:ea typeface="Niramit"/>
                <a:cs typeface="Niramit"/>
                <a:sym typeface="Niramit"/>
              </a:rPr>
              <a:t>1 217</a:t>
            </a:r>
            <a:r>
              <a:rPr lang="it-IT" sz="3700" b="1" i="0" u="none" strike="noStrike" cap="none">
                <a:solidFill>
                  <a:srgbClr val="00A759"/>
                </a:solidFill>
                <a:latin typeface="Niramit"/>
                <a:ea typeface="Niramit"/>
                <a:cs typeface="Niramit"/>
                <a:sym typeface="Niramit"/>
              </a:rPr>
              <a:t> T </a:t>
            </a:r>
            <a:endParaRPr sz="3700" b="1" i="0" u="none" strike="noStrike" cap="none">
              <a:solidFill>
                <a:srgbClr val="00A759"/>
              </a:solidFill>
              <a:latin typeface="Niramit"/>
              <a:ea typeface="Niramit"/>
              <a:cs typeface="Niramit"/>
              <a:sym typeface="Niramit"/>
            </a:endParaRPr>
          </a:p>
          <a:p>
            <a:pPr marL="0" marR="0" lvl="0" indent="0" algn="l" rtl="0">
              <a:lnSpc>
                <a:spcPct val="100000"/>
              </a:lnSpc>
              <a:spcBef>
                <a:spcPts val="0"/>
              </a:spcBef>
              <a:spcAft>
                <a:spcPts val="0"/>
              </a:spcAft>
              <a:buClr>
                <a:srgbClr val="000000"/>
              </a:buClr>
              <a:buSzPts val="1300"/>
              <a:buFont typeface="Arial"/>
              <a:buNone/>
            </a:pPr>
            <a:r>
              <a:rPr lang="it-IT" sz="1300" b="1" i="0" u="none" strike="noStrike" cap="none">
                <a:solidFill>
                  <a:srgbClr val="4E372B"/>
                </a:solidFill>
                <a:latin typeface="Niramit"/>
                <a:ea typeface="Niramit"/>
                <a:cs typeface="Niramit"/>
                <a:sym typeface="Niramit"/>
              </a:rPr>
              <a:t>de biodéchets collectées </a:t>
            </a:r>
            <a:r>
              <a:rPr lang="it-IT" sz="1300" b="1">
                <a:solidFill>
                  <a:srgbClr val="4E372B"/>
                </a:solidFill>
                <a:latin typeface="Niramit"/>
                <a:ea typeface="Niramit"/>
                <a:cs typeface="Niramit"/>
                <a:sym typeface="Niramit"/>
              </a:rPr>
              <a:t>en</a:t>
            </a:r>
            <a:r>
              <a:rPr lang="it-IT" sz="1300" b="1" i="0" u="none" strike="noStrike" cap="none">
                <a:solidFill>
                  <a:srgbClr val="4E372B"/>
                </a:solidFill>
                <a:latin typeface="Niramit"/>
                <a:ea typeface="Niramit"/>
                <a:cs typeface="Niramit"/>
                <a:sym typeface="Niramit"/>
              </a:rPr>
              <a:t> </a:t>
            </a:r>
            <a:r>
              <a:rPr lang="it-IT" sz="1300" b="1">
                <a:solidFill>
                  <a:srgbClr val="4E372B"/>
                </a:solidFill>
                <a:latin typeface="Niramit"/>
                <a:ea typeface="Niramit"/>
                <a:cs typeface="Niramit"/>
                <a:sym typeface="Niramit"/>
              </a:rPr>
              <a:t>2023</a:t>
            </a:r>
            <a:endParaRPr sz="800" b="0" i="1" u="none" strike="noStrike" cap="none">
              <a:solidFill>
                <a:srgbClr val="4E372B"/>
              </a:solidFill>
              <a:latin typeface="Niramit"/>
              <a:ea typeface="Niramit"/>
              <a:cs typeface="Niramit"/>
              <a:sym typeface="Niramit"/>
            </a:endParaRPr>
          </a:p>
        </p:txBody>
      </p:sp>
      <p:pic>
        <p:nvPicPr>
          <p:cNvPr id="68" name="Google Shape;68;p2"/>
          <p:cNvPicPr preferRelativeResize="0"/>
          <p:nvPr/>
        </p:nvPicPr>
        <p:blipFill rotWithShape="1">
          <a:blip r:embed="rId5">
            <a:alphaModFix/>
          </a:blip>
          <a:srcRect b="14148"/>
          <a:stretch/>
        </p:blipFill>
        <p:spPr>
          <a:xfrm>
            <a:off x="7065203" y="4108559"/>
            <a:ext cx="837209" cy="657610"/>
          </a:xfrm>
          <a:prstGeom prst="rect">
            <a:avLst/>
          </a:prstGeom>
          <a:noFill/>
          <a:ln>
            <a:noFill/>
          </a:ln>
          <a:effectLst>
            <a:outerShdw blurRad="500063" dist="19050" dir="5400000" algn="bl" rotWithShape="0">
              <a:srgbClr val="000000">
                <a:alpha val="10590"/>
              </a:srgbClr>
            </a:outerShdw>
          </a:effectLst>
        </p:spPr>
      </p:pic>
      <p:grpSp>
        <p:nvGrpSpPr>
          <p:cNvPr id="69" name="Google Shape;69;p2"/>
          <p:cNvGrpSpPr/>
          <p:nvPr/>
        </p:nvGrpSpPr>
        <p:grpSpPr>
          <a:xfrm>
            <a:off x="7024278" y="5074190"/>
            <a:ext cx="4305080" cy="753658"/>
            <a:chOff x="5396931" y="3562300"/>
            <a:chExt cx="3228891" cy="565258"/>
          </a:xfrm>
        </p:grpSpPr>
        <p:pic>
          <p:nvPicPr>
            <p:cNvPr id="70" name="Google Shape;70;p2"/>
            <p:cNvPicPr preferRelativeResize="0"/>
            <p:nvPr/>
          </p:nvPicPr>
          <p:blipFill rotWithShape="1">
            <a:blip r:embed="rId6">
              <a:alphaModFix/>
            </a:blip>
            <a:srcRect b="18606"/>
            <a:stretch/>
          </p:blipFill>
          <p:spPr>
            <a:xfrm>
              <a:off x="5396931" y="3562300"/>
              <a:ext cx="713636" cy="531417"/>
            </a:xfrm>
            <a:prstGeom prst="rect">
              <a:avLst/>
            </a:prstGeom>
            <a:noFill/>
            <a:ln>
              <a:noFill/>
            </a:ln>
          </p:spPr>
        </p:pic>
        <p:sp>
          <p:nvSpPr>
            <p:cNvPr id="71" name="Google Shape;71;p2"/>
            <p:cNvSpPr txBox="1"/>
            <p:nvPr/>
          </p:nvSpPr>
          <p:spPr>
            <a:xfrm>
              <a:off x="6217122" y="3634358"/>
              <a:ext cx="2408700" cy="493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it-IT" sz="3600" b="1" i="0" u="none" strike="noStrike" cap="none">
                  <a:solidFill>
                    <a:srgbClr val="00A759"/>
                  </a:solidFill>
                  <a:latin typeface="Niramit"/>
                  <a:ea typeface="Niramit"/>
                  <a:cs typeface="Niramit"/>
                  <a:sym typeface="Niramit"/>
                </a:rPr>
                <a:t>&gt; 4 50 T</a:t>
              </a:r>
              <a:endParaRPr sz="1300" b="1" i="0" u="none" strike="noStrike" cap="none">
                <a:solidFill>
                  <a:srgbClr val="00A759"/>
                </a:solidFill>
                <a:latin typeface="Niramit"/>
                <a:ea typeface="Niramit"/>
                <a:cs typeface="Niramit"/>
                <a:sym typeface="Niramit"/>
              </a:endParaRPr>
            </a:p>
            <a:p>
              <a:pPr marL="0" marR="0" lvl="0" indent="0" algn="l" rtl="0">
                <a:lnSpc>
                  <a:spcPct val="100000"/>
                </a:lnSpc>
                <a:spcBef>
                  <a:spcPts val="0"/>
                </a:spcBef>
                <a:spcAft>
                  <a:spcPts val="0"/>
                </a:spcAft>
                <a:buClr>
                  <a:srgbClr val="000000"/>
                </a:buClr>
                <a:buSzPts val="1300"/>
                <a:buFont typeface="Arial"/>
                <a:buNone/>
              </a:pPr>
              <a:r>
                <a:rPr lang="it-IT" sz="1300" b="1" i="0" u="none" strike="noStrike" cap="none">
                  <a:solidFill>
                    <a:srgbClr val="4E372B"/>
                  </a:solidFill>
                  <a:latin typeface="Niramit"/>
                  <a:ea typeface="Niramit"/>
                  <a:cs typeface="Niramit"/>
                  <a:sym typeface="Niramit"/>
                </a:rPr>
                <a:t>de compost produit / an</a:t>
              </a:r>
              <a:endParaRPr sz="1300" b="1" i="0" u="none" strike="noStrike" cap="none">
                <a:solidFill>
                  <a:srgbClr val="4E372B"/>
                </a:solidFill>
                <a:latin typeface="Niramit"/>
                <a:ea typeface="Niramit"/>
                <a:cs typeface="Niramit"/>
                <a:sym typeface="Niramit"/>
              </a:endParaRPr>
            </a:p>
          </p:txBody>
        </p:sp>
      </p:grpSp>
      <p:grpSp>
        <p:nvGrpSpPr>
          <p:cNvPr id="72" name="Google Shape;72;p2"/>
          <p:cNvGrpSpPr/>
          <p:nvPr/>
        </p:nvGrpSpPr>
        <p:grpSpPr>
          <a:xfrm>
            <a:off x="7024287" y="1149856"/>
            <a:ext cx="4820701" cy="862718"/>
            <a:chOff x="5439801" y="1052918"/>
            <a:chExt cx="3615616" cy="647055"/>
          </a:xfrm>
        </p:grpSpPr>
        <p:sp>
          <p:nvSpPr>
            <p:cNvPr id="73" name="Google Shape;73;p2"/>
            <p:cNvSpPr txBox="1"/>
            <p:nvPr/>
          </p:nvSpPr>
          <p:spPr>
            <a:xfrm>
              <a:off x="6217117" y="1052918"/>
              <a:ext cx="2838300" cy="502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it-IT" sz="1300" b="1" i="0" u="none" strike="noStrike" cap="none">
                  <a:solidFill>
                    <a:srgbClr val="4E372B"/>
                  </a:solidFill>
                  <a:latin typeface="Niramit"/>
                  <a:ea typeface="Niramit"/>
                  <a:cs typeface="Niramit"/>
                  <a:sym typeface="Niramit"/>
                </a:rPr>
                <a:t>création en</a:t>
              </a:r>
              <a:endParaRPr sz="1300" b="1" i="0" u="none" strike="noStrike" cap="none">
                <a:solidFill>
                  <a:srgbClr val="4E372B"/>
                </a:solidFill>
                <a:latin typeface="Niramit"/>
                <a:ea typeface="Niramit"/>
                <a:cs typeface="Niramit"/>
                <a:sym typeface="Niramit"/>
              </a:endParaRPr>
            </a:p>
            <a:p>
              <a:pPr marL="0" marR="0" lvl="0" indent="0" algn="l" rtl="0">
                <a:lnSpc>
                  <a:spcPct val="100000"/>
                </a:lnSpc>
                <a:spcBef>
                  <a:spcPts val="0"/>
                </a:spcBef>
                <a:spcAft>
                  <a:spcPts val="0"/>
                </a:spcAft>
                <a:buClr>
                  <a:srgbClr val="000000"/>
                </a:buClr>
                <a:buSzPts val="3600"/>
                <a:buFont typeface="Arial"/>
                <a:buNone/>
              </a:pPr>
              <a:r>
                <a:rPr lang="it-IT" sz="3600" b="1" i="0" u="none" strike="noStrike" cap="none">
                  <a:solidFill>
                    <a:srgbClr val="00A759"/>
                  </a:solidFill>
                  <a:latin typeface="Niramit"/>
                  <a:ea typeface="Niramit"/>
                  <a:cs typeface="Niramit"/>
                  <a:sym typeface="Niramit"/>
                </a:rPr>
                <a:t>201</a:t>
              </a:r>
              <a:r>
                <a:rPr lang="it-IT" sz="3600" b="1">
                  <a:solidFill>
                    <a:srgbClr val="00A759"/>
                  </a:solidFill>
                  <a:latin typeface="Niramit"/>
                  <a:ea typeface="Niramit"/>
                  <a:cs typeface="Niramit"/>
                  <a:sym typeface="Niramit"/>
                </a:rPr>
                <a:t>8</a:t>
              </a:r>
              <a:r>
                <a:rPr lang="it-IT" sz="900" b="1" i="0" u="none" strike="noStrike" cap="none">
                  <a:solidFill>
                    <a:srgbClr val="4E372B"/>
                  </a:solidFill>
                  <a:latin typeface="Niramit"/>
                  <a:ea typeface="Niramit"/>
                  <a:cs typeface="Niramit"/>
                  <a:sym typeface="Niramit"/>
                </a:rPr>
                <a:t> </a:t>
              </a:r>
              <a:endParaRPr sz="900" b="1" i="0" u="none" strike="noStrike" cap="none">
                <a:solidFill>
                  <a:srgbClr val="4E372B"/>
                </a:solidFill>
                <a:latin typeface="Niramit"/>
                <a:ea typeface="Niramit"/>
                <a:cs typeface="Niramit"/>
                <a:sym typeface="Niramit"/>
              </a:endParaRPr>
            </a:p>
          </p:txBody>
        </p:sp>
        <p:pic>
          <p:nvPicPr>
            <p:cNvPr id="74" name="Google Shape;74;p2"/>
            <p:cNvPicPr preferRelativeResize="0"/>
            <p:nvPr/>
          </p:nvPicPr>
          <p:blipFill rotWithShape="1">
            <a:blip r:embed="rId7">
              <a:alphaModFix/>
            </a:blip>
            <a:srcRect/>
            <a:stretch/>
          </p:blipFill>
          <p:spPr>
            <a:xfrm>
              <a:off x="5439801" y="1125478"/>
              <a:ext cx="627914" cy="574495"/>
            </a:xfrm>
            <a:prstGeom prst="rect">
              <a:avLst/>
            </a:prstGeom>
            <a:noFill/>
            <a:ln>
              <a:noFill/>
            </a:ln>
          </p:spPr>
        </p:pic>
      </p:grpSp>
      <p:grpSp>
        <p:nvGrpSpPr>
          <p:cNvPr id="75" name="Google Shape;75;p2"/>
          <p:cNvGrpSpPr/>
          <p:nvPr/>
        </p:nvGrpSpPr>
        <p:grpSpPr>
          <a:xfrm>
            <a:off x="6996942" y="2167261"/>
            <a:ext cx="4520054" cy="824041"/>
            <a:chOff x="5419292" y="1815991"/>
            <a:chExt cx="3390125" cy="618046"/>
          </a:xfrm>
        </p:grpSpPr>
        <p:pic>
          <p:nvPicPr>
            <p:cNvPr id="76" name="Google Shape;76;p2"/>
            <p:cNvPicPr preferRelativeResize="0"/>
            <p:nvPr/>
          </p:nvPicPr>
          <p:blipFill rotWithShape="1">
            <a:blip r:embed="rId8">
              <a:alphaModFix/>
            </a:blip>
            <a:srcRect/>
            <a:stretch/>
          </p:blipFill>
          <p:spPr>
            <a:xfrm>
              <a:off x="5419292" y="1859549"/>
              <a:ext cx="627908" cy="574488"/>
            </a:xfrm>
            <a:prstGeom prst="rect">
              <a:avLst/>
            </a:prstGeom>
            <a:noFill/>
            <a:ln>
              <a:noFill/>
            </a:ln>
          </p:spPr>
        </p:pic>
        <p:sp>
          <p:nvSpPr>
            <p:cNvPr id="77" name="Google Shape;77;p2"/>
            <p:cNvSpPr txBox="1"/>
            <p:nvPr/>
          </p:nvSpPr>
          <p:spPr>
            <a:xfrm>
              <a:off x="6217117" y="1815991"/>
              <a:ext cx="2592300" cy="502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700"/>
                <a:buFont typeface="Arial"/>
                <a:buNone/>
              </a:pPr>
              <a:r>
                <a:rPr lang="it-IT" sz="3700" b="1" i="0" u="none" strike="noStrike" cap="none">
                  <a:solidFill>
                    <a:srgbClr val="00A759"/>
                  </a:solidFill>
                  <a:latin typeface="Niramit"/>
                  <a:ea typeface="Niramit"/>
                  <a:cs typeface="Niramit"/>
                  <a:sym typeface="Niramit"/>
                </a:rPr>
                <a:t>+ </a:t>
              </a:r>
              <a:r>
                <a:rPr lang="it-IT" sz="3700" b="1">
                  <a:solidFill>
                    <a:srgbClr val="00A759"/>
                  </a:solidFill>
                  <a:latin typeface="Niramit"/>
                  <a:ea typeface="Niramit"/>
                  <a:cs typeface="Niramit"/>
                  <a:sym typeface="Niramit"/>
                </a:rPr>
                <a:t>400</a:t>
              </a:r>
              <a:r>
                <a:rPr lang="it-IT" sz="3600" b="1" i="0" u="none" strike="noStrike" cap="none">
                  <a:solidFill>
                    <a:srgbClr val="4E372B"/>
                  </a:solidFill>
                  <a:latin typeface="Niramit"/>
                  <a:ea typeface="Niramit"/>
                  <a:cs typeface="Niramit"/>
                  <a:sym typeface="Niramit"/>
                </a:rPr>
                <a:t> </a:t>
              </a:r>
              <a:endParaRPr sz="4000" b="1" i="0" u="none" strike="noStrike" cap="none">
                <a:solidFill>
                  <a:srgbClr val="4E372B"/>
                </a:solidFill>
                <a:latin typeface="Niramit"/>
                <a:ea typeface="Niramit"/>
                <a:cs typeface="Niramit"/>
                <a:sym typeface="Niramit"/>
              </a:endParaRPr>
            </a:p>
            <a:p>
              <a:pPr marL="0" marR="0" lvl="0" indent="0" algn="l" rtl="0">
                <a:lnSpc>
                  <a:spcPct val="100000"/>
                </a:lnSpc>
                <a:spcBef>
                  <a:spcPts val="0"/>
                </a:spcBef>
                <a:spcAft>
                  <a:spcPts val="0"/>
                </a:spcAft>
                <a:buClr>
                  <a:srgbClr val="000000"/>
                </a:buClr>
                <a:buSzPts val="1300"/>
                <a:buFont typeface="Arial"/>
                <a:buNone/>
              </a:pPr>
              <a:r>
                <a:rPr lang="it-IT" sz="1300" b="1" i="0" u="none" strike="noStrike" cap="none">
                  <a:solidFill>
                    <a:srgbClr val="4E372B"/>
                  </a:solidFill>
                  <a:latin typeface="Niramit"/>
                  <a:ea typeface="Niramit"/>
                  <a:cs typeface="Niramit"/>
                  <a:sym typeface="Niramit"/>
                </a:rPr>
                <a:t>points de collecte</a:t>
              </a:r>
              <a:endParaRPr sz="1300" b="1" i="0" u="none" strike="noStrike" cap="none">
                <a:solidFill>
                  <a:srgbClr val="4E372B"/>
                </a:solidFill>
                <a:latin typeface="Niramit"/>
                <a:ea typeface="Niramit"/>
                <a:cs typeface="Niramit"/>
                <a:sym typeface="Niramit"/>
              </a:endParaRPr>
            </a:p>
          </p:txBody>
        </p:sp>
      </p:grpSp>
      <p:sp>
        <p:nvSpPr>
          <p:cNvPr id="78" name="Google Shape;78;p2"/>
          <p:cNvSpPr txBox="1"/>
          <p:nvPr/>
        </p:nvSpPr>
        <p:spPr>
          <a:xfrm>
            <a:off x="7149350" y="3069775"/>
            <a:ext cx="9393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4900" b="1">
                <a:solidFill>
                  <a:srgbClr val="000000"/>
                </a:solidFill>
                <a:latin typeface="Niramit"/>
                <a:ea typeface="Niramit"/>
                <a:cs typeface="Niramit"/>
                <a:sym typeface="Niramit"/>
              </a:rPr>
              <a:t>3</a:t>
            </a:r>
            <a:endParaRPr sz="4900" b="1">
              <a:solidFill>
                <a:srgbClr val="000000"/>
              </a:solidFill>
            </a:endParaRPr>
          </a:p>
        </p:txBody>
      </p:sp>
      <p:sp>
        <p:nvSpPr>
          <p:cNvPr id="79" name="Google Shape;79;p2"/>
          <p:cNvSpPr txBox="1"/>
          <p:nvPr/>
        </p:nvSpPr>
        <p:spPr>
          <a:xfrm>
            <a:off x="8084900" y="3218525"/>
            <a:ext cx="4296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200" b="1">
                <a:solidFill>
                  <a:srgbClr val="00AA60"/>
                </a:solidFill>
                <a:latin typeface="Niramit"/>
                <a:ea typeface="Niramit"/>
                <a:cs typeface="Niramit"/>
                <a:sym typeface="Niramit"/>
              </a:rPr>
              <a:t>sites de compostage industriel</a:t>
            </a:r>
            <a:r>
              <a:rPr lang="it-IT" sz="1800" b="1">
                <a:solidFill>
                  <a:srgbClr val="00A759"/>
                </a:solidFill>
                <a:latin typeface="Niramit"/>
                <a:ea typeface="Niramit"/>
                <a:cs typeface="Niramit"/>
                <a:sym typeface="Niramit"/>
              </a:rPr>
              <a:t/>
            </a:r>
            <a:br>
              <a:rPr lang="it-IT" sz="1800" b="1">
                <a:solidFill>
                  <a:srgbClr val="00A759"/>
                </a:solidFill>
                <a:latin typeface="Niramit"/>
                <a:ea typeface="Niramit"/>
                <a:cs typeface="Niramit"/>
                <a:sym typeface="Niramit"/>
              </a:rPr>
            </a:br>
            <a:r>
              <a:rPr lang="it-IT" sz="1000" b="1">
                <a:solidFill>
                  <a:srgbClr val="4E372B"/>
                </a:solidFill>
                <a:latin typeface="Niramit"/>
                <a:ea typeface="Niramit"/>
                <a:cs typeface="Niramit"/>
                <a:sym typeface="Niramit"/>
              </a:rPr>
              <a:t>La Farlède, Puget sur Argens, Cuers</a:t>
            </a:r>
            <a:endParaRPr sz="1800" b="1" i="1">
              <a:solidFill>
                <a:srgbClr val="00A759"/>
              </a:solidFill>
              <a:latin typeface="Niramit"/>
              <a:ea typeface="Niramit"/>
              <a:cs typeface="Niramit"/>
              <a:sym typeface="Niramit"/>
            </a:endParaRPr>
          </a:p>
        </p:txBody>
      </p:sp>
      <p:pic>
        <p:nvPicPr>
          <p:cNvPr id="80" name="Google Shape;80;p2"/>
          <p:cNvPicPr preferRelativeResize="0"/>
          <p:nvPr/>
        </p:nvPicPr>
        <p:blipFill rotWithShape="1">
          <a:blip r:embed="rId9">
            <a:alphaModFix/>
          </a:blip>
          <a:srcRect l="10041" t="953" r="7924" b="1703"/>
          <a:stretch/>
        </p:blipFill>
        <p:spPr>
          <a:xfrm>
            <a:off x="10357402" y="577678"/>
            <a:ext cx="1300200" cy="1285800"/>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g2c74a6ac50a_0_375"/>
          <p:cNvSpPr txBox="1"/>
          <p:nvPr/>
        </p:nvSpPr>
        <p:spPr>
          <a:xfrm>
            <a:off x="2893574" y="300950"/>
            <a:ext cx="90504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200" b="1">
                <a:solidFill>
                  <a:srgbClr val="8DC57F"/>
                </a:solidFill>
                <a:latin typeface="Helvetica Neue"/>
                <a:ea typeface="Helvetica Neue"/>
                <a:cs typeface="Helvetica Neue"/>
                <a:sym typeface="Helvetica Neue"/>
              </a:rPr>
              <a:t>Des solutions adaptées à tous les secteurs d’activité</a:t>
            </a:r>
            <a:endParaRPr/>
          </a:p>
        </p:txBody>
      </p:sp>
      <p:sp>
        <p:nvSpPr>
          <p:cNvPr id="86" name="Google Shape;86;g2c74a6ac50a_0_375"/>
          <p:cNvSpPr txBox="1"/>
          <p:nvPr/>
        </p:nvSpPr>
        <p:spPr>
          <a:xfrm>
            <a:off x="610950" y="1355375"/>
            <a:ext cx="109701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750">
                <a:solidFill>
                  <a:schemeClr val="dk1"/>
                </a:solidFill>
                <a:highlight>
                  <a:srgbClr val="FFFFFF"/>
                </a:highlight>
                <a:latin typeface="Niramit"/>
                <a:ea typeface="Niramit"/>
                <a:cs typeface="Niramit"/>
                <a:sym typeface="Niramit"/>
              </a:rPr>
              <a:t>Les Alchimistes proposent des prestations de gestion des déchets alimentaires complètes et adaptées à chaque </a:t>
            </a:r>
            <a:r>
              <a:rPr lang="it-IT" sz="1750" b="1">
                <a:solidFill>
                  <a:srgbClr val="008E4E"/>
                </a:solidFill>
                <a:highlight>
                  <a:srgbClr val="FFFFFF"/>
                </a:highlight>
                <a:latin typeface="Niramit"/>
                <a:ea typeface="Niramit"/>
                <a:cs typeface="Niramit"/>
                <a:sym typeface="Niramit"/>
              </a:rPr>
              <a:t>secteur d’activité</a:t>
            </a:r>
            <a:r>
              <a:rPr lang="it-IT" sz="1750">
                <a:solidFill>
                  <a:schemeClr val="dk1"/>
                </a:solidFill>
                <a:highlight>
                  <a:srgbClr val="FFFFFF"/>
                </a:highlight>
                <a:latin typeface="Niramit"/>
                <a:ea typeface="Niramit"/>
                <a:cs typeface="Niramit"/>
                <a:sym typeface="Niramit"/>
              </a:rPr>
              <a:t> et aux différents </a:t>
            </a:r>
            <a:r>
              <a:rPr lang="it-IT" sz="1750" b="1">
                <a:solidFill>
                  <a:srgbClr val="008E4E"/>
                </a:solidFill>
                <a:highlight>
                  <a:srgbClr val="FFFFFF"/>
                </a:highlight>
                <a:latin typeface="Niramit"/>
                <a:ea typeface="Niramit"/>
                <a:cs typeface="Niramit"/>
                <a:sym typeface="Niramit"/>
              </a:rPr>
              <a:t>volume de déchets alimentaires</a:t>
            </a:r>
            <a:r>
              <a:rPr lang="it-IT" sz="1750">
                <a:solidFill>
                  <a:schemeClr val="dk1"/>
                </a:solidFill>
                <a:highlight>
                  <a:srgbClr val="FFFFFF"/>
                </a:highlight>
                <a:latin typeface="Niramit"/>
                <a:ea typeface="Niramit"/>
                <a:cs typeface="Niramit"/>
                <a:sym typeface="Niramit"/>
              </a:rPr>
              <a:t> produits.</a:t>
            </a:r>
            <a:endParaRPr sz="2000"/>
          </a:p>
        </p:txBody>
      </p:sp>
      <p:pic>
        <p:nvPicPr>
          <p:cNvPr id="87" name="Google Shape;87;g2c74a6ac50a_0_375"/>
          <p:cNvPicPr preferRelativeResize="0"/>
          <p:nvPr/>
        </p:nvPicPr>
        <p:blipFill>
          <a:blip r:embed="rId3">
            <a:alphaModFix/>
          </a:blip>
          <a:stretch>
            <a:fillRect/>
          </a:stretch>
        </p:blipFill>
        <p:spPr>
          <a:xfrm>
            <a:off x="2362200" y="2070100"/>
            <a:ext cx="1371600" cy="1371600"/>
          </a:xfrm>
          <a:prstGeom prst="rect">
            <a:avLst/>
          </a:prstGeom>
          <a:noFill/>
          <a:ln>
            <a:noFill/>
          </a:ln>
        </p:spPr>
      </p:pic>
      <p:pic>
        <p:nvPicPr>
          <p:cNvPr id="88" name="Google Shape;88;g2c74a6ac50a_0_375"/>
          <p:cNvPicPr preferRelativeResize="0"/>
          <p:nvPr/>
        </p:nvPicPr>
        <p:blipFill>
          <a:blip r:embed="rId4">
            <a:alphaModFix/>
          </a:blip>
          <a:stretch>
            <a:fillRect/>
          </a:stretch>
        </p:blipFill>
        <p:spPr>
          <a:xfrm>
            <a:off x="6460225" y="2056175"/>
            <a:ext cx="1371600" cy="1371600"/>
          </a:xfrm>
          <a:prstGeom prst="rect">
            <a:avLst/>
          </a:prstGeom>
          <a:noFill/>
          <a:ln>
            <a:noFill/>
          </a:ln>
        </p:spPr>
      </p:pic>
      <p:pic>
        <p:nvPicPr>
          <p:cNvPr id="89" name="Google Shape;89;g2c74a6ac50a_0_375"/>
          <p:cNvPicPr preferRelativeResize="0"/>
          <p:nvPr/>
        </p:nvPicPr>
        <p:blipFill>
          <a:blip r:embed="rId5">
            <a:alphaModFix/>
          </a:blip>
          <a:stretch>
            <a:fillRect/>
          </a:stretch>
        </p:blipFill>
        <p:spPr>
          <a:xfrm>
            <a:off x="8458200" y="3988625"/>
            <a:ext cx="1371600" cy="1371600"/>
          </a:xfrm>
          <a:prstGeom prst="rect">
            <a:avLst/>
          </a:prstGeom>
          <a:noFill/>
          <a:ln>
            <a:noFill/>
          </a:ln>
        </p:spPr>
      </p:pic>
      <p:pic>
        <p:nvPicPr>
          <p:cNvPr id="90" name="Google Shape;90;g2c74a6ac50a_0_375"/>
          <p:cNvPicPr preferRelativeResize="0"/>
          <p:nvPr/>
        </p:nvPicPr>
        <p:blipFill>
          <a:blip r:embed="rId6">
            <a:alphaModFix/>
          </a:blip>
          <a:stretch>
            <a:fillRect/>
          </a:stretch>
        </p:blipFill>
        <p:spPr>
          <a:xfrm>
            <a:off x="2362200" y="3988625"/>
            <a:ext cx="1371600" cy="1371600"/>
          </a:xfrm>
          <a:prstGeom prst="rect">
            <a:avLst/>
          </a:prstGeom>
          <a:noFill/>
          <a:ln>
            <a:noFill/>
          </a:ln>
        </p:spPr>
      </p:pic>
      <p:pic>
        <p:nvPicPr>
          <p:cNvPr id="91" name="Google Shape;91;g2c74a6ac50a_0_375"/>
          <p:cNvPicPr preferRelativeResize="0"/>
          <p:nvPr/>
        </p:nvPicPr>
        <p:blipFill>
          <a:blip r:embed="rId7">
            <a:alphaModFix/>
          </a:blip>
          <a:stretch>
            <a:fillRect/>
          </a:stretch>
        </p:blipFill>
        <p:spPr>
          <a:xfrm>
            <a:off x="4411213" y="2056163"/>
            <a:ext cx="1371600" cy="1371600"/>
          </a:xfrm>
          <a:prstGeom prst="rect">
            <a:avLst/>
          </a:prstGeom>
          <a:noFill/>
          <a:ln>
            <a:noFill/>
          </a:ln>
        </p:spPr>
      </p:pic>
      <p:pic>
        <p:nvPicPr>
          <p:cNvPr id="92" name="Google Shape;92;g2c74a6ac50a_0_375"/>
          <p:cNvPicPr preferRelativeResize="0"/>
          <p:nvPr/>
        </p:nvPicPr>
        <p:blipFill>
          <a:blip r:embed="rId8">
            <a:alphaModFix/>
          </a:blip>
          <a:stretch>
            <a:fillRect/>
          </a:stretch>
        </p:blipFill>
        <p:spPr>
          <a:xfrm>
            <a:off x="4480375" y="3988625"/>
            <a:ext cx="1371600" cy="1371600"/>
          </a:xfrm>
          <a:prstGeom prst="rect">
            <a:avLst/>
          </a:prstGeom>
          <a:noFill/>
          <a:ln>
            <a:noFill/>
          </a:ln>
        </p:spPr>
      </p:pic>
      <p:pic>
        <p:nvPicPr>
          <p:cNvPr id="93" name="Google Shape;93;g2c74a6ac50a_0_375"/>
          <p:cNvPicPr preferRelativeResize="0"/>
          <p:nvPr/>
        </p:nvPicPr>
        <p:blipFill>
          <a:blip r:embed="rId9">
            <a:alphaModFix/>
          </a:blip>
          <a:stretch>
            <a:fillRect/>
          </a:stretch>
        </p:blipFill>
        <p:spPr>
          <a:xfrm>
            <a:off x="8458200" y="2070100"/>
            <a:ext cx="1371600" cy="1371600"/>
          </a:xfrm>
          <a:prstGeom prst="rect">
            <a:avLst/>
          </a:prstGeom>
          <a:noFill/>
          <a:ln>
            <a:noFill/>
          </a:ln>
        </p:spPr>
      </p:pic>
      <p:pic>
        <p:nvPicPr>
          <p:cNvPr id="94" name="Google Shape;94;g2c74a6ac50a_0_375"/>
          <p:cNvPicPr preferRelativeResize="0"/>
          <p:nvPr/>
        </p:nvPicPr>
        <p:blipFill>
          <a:blip r:embed="rId10">
            <a:alphaModFix/>
          </a:blip>
          <a:stretch>
            <a:fillRect/>
          </a:stretch>
        </p:blipFill>
        <p:spPr>
          <a:xfrm>
            <a:off x="6543625" y="3988625"/>
            <a:ext cx="1371600" cy="1371600"/>
          </a:xfrm>
          <a:prstGeom prst="rect">
            <a:avLst/>
          </a:prstGeom>
          <a:noFill/>
          <a:ln>
            <a:noFill/>
          </a:ln>
        </p:spPr>
      </p:pic>
      <p:sp>
        <p:nvSpPr>
          <p:cNvPr id="95" name="Google Shape;95;g2c74a6ac50a_0_375"/>
          <p:cNvSpPr txBox="1"/>
          <p:nvPr/>
        </p:nvSpPr>
        <p:spPr>
          <a:xfrm>
            <a:off x="1548000" y="3329050"/>
            <a:ext cx="3000000" cy="453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750" b="1">
                <a:solidFill>
                  <a:schemeClr val="dk1"/>
                </a:solidFill>
                <a:highlight>
                  <a:srgbClr val="FFFFFF"/>
                </a:highlight>
                <a:latin typeface="Niramit"/>
                <a:ea typeface="Niramit"/>
                <a:cs typeface="Niramit"/>
                <a:sym typeface="Niramit"/>
              </a:rPr>
              <a:t>Collectivités</a:t>
            </a:r>
            <a:endParaRPr b="1"/>
          </a:p>
        </p:txBody>
      </p:sp>
      <p:sp>
        <p:nvSpPr>
          <p:cNvPr id="96" name="Google Shape;96;g2c74a6ac50a_0_375"/>
          <p:cNvSpPr txBox="1"/>
          <p:nvPr/>
        </p:nvSpPr>
        <p:spPr>
          <a:xfrm>
            <a:off x="3576100" y="3329075"/>
            <a:ext cx="30000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750" b="1">
                <a:solidFill>
                  <a:schemeClr val="dk1"/>
                </a:solidFill>
                <a:highlight>
                  <a:srgbClr val="FFFFFF"/>
                </a:highlight>
                <a:latin typeface="Niramit"/>
                <a:ea typeface="Niramit"/>
                <a:cs typeface="Niramit"/>
                <a:sym typeface="Niramit"/>
              </a:rPr>
              <a:t>Restauration </a:t>
            </a:r>
            <a:br>
              <a:rPr lang="it-IT" sz="1750" b="1">
                <a:solidFill>
                  <a:schemeClr val="dk1"/>
                </a:solidFill>
                <a:highlight>
                  <a:srgbClr val="FFFFFF"/>
                </a:highlight>
                <a:latin typeface="Niramit"/>
                <a:ea typeface="Niramit"/>
                <a:cs typeface="Niramit"/>
                <a:sym typeface="Niramit"/>
              </a:rPr>
            </a:br>
            <a:r>
              <a:rPr lang="it-IT" sz="1750" b="1">
                <a:solidFill>
                  <a:schemeClr val="dk1"/>
                </a:solidFill>
                <a:highlight>
                  <a:srgbClr val="FFFFFF"/>
                </a:highlight>
                <a:latin typeface="Niramit"/>
                <a:ea typeface="Niramit"/>
                <a:cs typeface="Niramit"/>
                <a:sym typeface="Niramit"/>
              </a:rPr>
              <a:t>collective</a:t>
            </a:r>
            <a:endParaRPr b="1"/>
          </a:p>
        </p:txBody>
      </p:sp>
      <p:sp>
        <p:nvSpPr>
          <p:cNvPr id="97" name="Google Shape;97;g2c74a6ac50a_0_375"/>
          <p:cNvSpPr txBox="1"/>
          <p:nvPr/>
        </p:nvSpPr>
        <p:spPr>
          <a:xfrm>
            <a:off x="5670025" y="3329075"/>
            <a:ext cx="30000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750" b="1">
                <a:solidFill>
                  <a:schemeClr val="dk1"/>
                </a:solidFill>
                <a:highlight>
                  <a:srgbClr val="FFFFFF"/>
                </a:highlight>
                <a:latin typeface="Niramit"/>
                <a:ea typeface="Niramit"/>
                <a:cs typeface="Niramit"/>
                <a:sym typeface="Niramit"/>
              </a:rPr>
              <a:t>Café, hôtellerie, </a:t>
            </a:r>
            <a:endParaRPr sz="1750" b="1">
              <a:solidFill>
                <a:schemeClr val="dk1"/>
              </a:solidFill>
              <a:highlight>
                <a:srgbClr val="FFFFFF"/>
              </a:highlight>
              <a:latin typeface="Niramit"/>
              <a:ea typeface="Niramit"/>
              <a:cs typeface="Niramit"/>
              <a:sym typeface="Niramit"/>
            </a:endParaRPr>
          </a:p>
          <a:p>
            <a:pPr marL="0" lvl="0" indent="0" algn="ctr" rtl="0">
              <a:spcBef>
                <a:spcPts val="0"/>
              </a:spcBef>
              <a:spcAft>
                <a:spcPts val="0"/>
              </a:spcAft>
              <a:buNone/>
            </a:pPr>
            <a:r>
              <a:rPr lang="it-IT" sz="1750" b="1">
                <a:solidFill>
                  <a:schemeClr val="dk1"/>
                </a:solidFill>
                <a:highlight>
                  <a:srgbClr val="FFFFFF"/>
                </a:highlight>
                <a:latin typeface="Niramit"/>
                <a:ea typeface="Niramit"/>
                <a:cs typeface="Niramit"/>
                <a:sym typeface="Niramit"/>
              </a:rPr>
              <a:t>restauration</a:t>
            </a:r>
            <a:endParaRPr b="1"/>
          </a:p>
        </p:txBody>
      </p:sp>
      <p:sp>
        <p:nvSpPr>
          <p:cNvPr id="98" name="Google Shape;98;g2c74a6ac50a_0_375"/>
          <p:cNvSpPr txBox="1"/>
          <p:nvPr/>
        </p:nvSpPr>
        <p:spPr>
          <a:xfrm>
            <a:off x="7679425" y="3351575"/>
            <a:ext cx="30000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750" b="1">
                <a:solidFill>
                  <a:schemeClr val="dk1"/>
                </a:solidFill>
                <a:highlight>
                  <a:srgbClr val="FFFFFF"/>
                </a:highlight>
                <a:latin typeface="Niramit"/>
                <a:ea typeface="Niramit"/>
                <a:cs typeface="Niramit"/>
                <a:sym typeface="Niramit"/>
              </a:rPr>
              <a:t>Etablissement </a:t>
            </a:r>
            <a:endParaRPr sz="1750" b="1">
              <a:solidFill>
                <a:schemeClr val="dk1"/>
              </a:solidFill>
              <a:highlight>
                <a:srgbClr val="FFFFFF"/>
              </a:highlight>
              <a:latin typeface="Niramit"/>
              <a:ea typeface="Niramit"/>
              <a:cs typeface="Niramit"/>
              <a:sym typeface="Niramit"/>
            </a:endParaRPr>
          </a:p>
          <a:p>
            <a:pPr marL="0" lvl="0" indent="0" algn="ctr" rtl="0">
              <a:spcBef>
                <a:spcPts val="0"/>
              </a:spcBef>
              <a:spcAft>
                <a:spcPts val="0"/>
              </a:spcAft>
              <a:buNone/>
            </a:pPr>
            <a:r>
              <a:rPr lang="it-IT" sz="1750" b="1">
                <a:solidFill>
                  <a:schemeClr val="dk1"/>
                </a:solidFill>
                <a:highlight>
                  <a:srgbClr val="FFFFFF"/>
                </a:highlight>
                <a:latin typeface="Niramit"/>
                <a:ea typeface="Niramit"/>
                <a:cs typeface="Niramit"/>
                <a:sym typeface="Niramit"/>
              </a:rPr>
              <a:t>de santé</a:t>
            </a:r>
            <a:endParaRPr b="1"/>
          </a:p>
        </p:txBody>
      </p:sp>
      <p:sp>
        <p:nvSpPr>
          <p:cNvPr id="99" name="Google Shape;99;g2c74a6ac50a_0_375"/>
          <p:cNvSpPr txBox="1"/>
          <p:nvPr/>
        </p:nvSpPr>
        <p:spPr>
          <a:xfrm>
            <a:off x="1548000" y="5310250"/>
            <a:ext cx="3000000" cy="453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750" b="1">
                <a:solidFill>
                  <a:schemeClr val="dk1"/>
                </a:solidFill>
                <a:highlight>
                  <a:srgbClr val="FFFFFF"/>
                </a:highlight>
                <a:latin typeface="Niramit"/>
                <a:ea typeface="Niramit"/>
                <a:cs typeface="Niramit"/>
                <a:sym typeface="Niramit"/>
              </a:rPr>
              <a:t>GMS</a:t>
            </a:r>
            <a:endParaRPr b="1"/>
          </a:p>
        </p:txBody>
      </p:sp>
      <p:sp>
        <p:nvSpPr>
          <p:cNvPr id="100" name="Google Shape;100;g2c74a6ac50a_0_375"/>
          <p:cNvSpPr txBox="1"/>
          <p:nvPr/>
        </p:nvSpPr>
        <p:spPr>
          <a:xfrm>
            <a:off x="3576100" y="5310275"/>
            <a:ext cx="30000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750" b="1">
                <a:solidFill>
                  <a:schemeClr val="dk1"/>
                </a:solidFill>
                <a:highlight>
                  <a:srgbClr val="FFFFFF"/>
                </a:highlight>
                <a:latin typeface="Niramit"/>
                <a:ea typeface="Niramit"/>
                <a:cs typeface="Niramit"/>
                <a:sym typeface="Niramit"/>
              </a:rPr>
              <a:t>Industrie </a:t>
            </a:r>
            <a:endParaRPr sz="1750" b="1">
              <a:solidFill>
                <a:schemeClr val="dk1"/>
              </a:solidFill>
              <a:highlight>
                <a:srgbClr val="FFFFFF"/>
              </a:highlight>
              <a:latin typeface="Niramit"/>
              <a:ea typeface="Niramit"/>
              <a:cs typeface="Niramit"/>
              <a:sym typeface="Niramit"/>
            </a:endParaRPr>
          </a:p>
          <a:p>
            <a:pPr marL="0" lvl="0" indent="0" algn="ctr" rtl="0">
              <a:spcBef>
                <a:spcPts val="0"/>
              </a:spcBef>
              <a:spcAft>
                <a:spcPts val="0"/>
              </a:spcAft>
              <a:buNone/>
            </a:pPr>
            <a:r>
              <a:rPr lang="it-IT" sz="1750" b="1">
                <a:solidFill>
                  <a:schemeClr val="dk1"/>
                </a:solidFill>
                <a:highlight>
                  <a:srgbClr val="FFFFFF"/>
                </a:highlight>
                <a:latin typeface="Niramit"/>
                <a:ea typeface="Niramit"/>
                <a:cs typeface="Niramit"/>
                <a:sym typeface="Niramit"/>
              </a:rPr>
              <a:t>agro-alimentaire</a:t>
            </a:r>
            <a:endParaRPr b="1"/>
          </a:p>
        </p:txBody>
      </p:sp>
      <p:sp>
        <p:nvSpPr>
          <p:cNvPr id="101" name="Google Shape;101;g2c74a6ac50a_0_375"/>
          <p:cNvSpPr txBox="1"/>
          <p:nvPr/>
        </p:nvSpPr>
        <p:spPr>
          <a:xfrm>
            <a:off x="5670025" y="5310275"/>
            <a:ext cx="30000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750" b="1">
                <a:solidFill>
                  <a:schemeClr val="dk1"/>
                </a:solidFill>
                <a:highlight>
                  <a:srgbClr val="FFFFFF"/>
                </a:highlight>
                <a:latin typeface="Niramit"/>
                <a:ea typeface="Niramit"/>
                <a:cs typeface="Niramit"/>
                <a:sym typeface="Niramit"/>
              </a:rPr>
              <a:t>Restauration </a:t>
            </a:r>
            <a:endParaRPr sz="1750" b="1">
              <a:solidFill>
                <a:schemeClr val="dk1"/>
              </a:solidFill>
              <a:highlight>
                <a:srgbClr val="FFFFFF"/>
              </a:highlight>
              <a:latin typeface="Niramit"/>
              <a:ea typeface="Niramit"/>
              <a:cs typeface="Niramit"/>
              <a:sym typeface="Niramit"/>
            </a:endParaRPr>
          </a:p>
          <a:p>
            <a:pPr marL="0" lvl="0" indent="0" algn="ctr" rtl="0">
              <a:spcBef>
                <a:spcPts val="0"/>
              </a:spcBef>
              <a:spcAft>
                <a:spcPts val="0"/>
              </a:spcAft>
              <a:buNone/>
            </a:pPr>
            <a:r>
              <a:rPr lang="it-IT" sz="1750" b="1">
                <a:solidFill>
                  <a:schemeClr val="dk1"/>
                </a:solidFill>
                <a:highlight>
                  <a:srgbClr val="FFFFFF"/>
                </a:highlight>
                <a:latin typeface="Niramit"/>
                <a:ea typeface="Niramit"/>
                <a:cs typeface="Niramit"/>
                <a:sym typeface="Niramit"/>
              </a:rPr>
              <a:t>scolaire</a:t>
            </a:r>
            <a:endParaRPr b="1"/>
          </a:p>
        </p:txBody>
      </p:sp>
      <p:sp>
        <p:nvSpPr>
          <p:cNvPr id="102" name="Google Shape;102;g2c74a6ac50a_0_375"/>
          <p:cNvSpPr txBox="1"/>
          <p:nvPr/>
        </p:nvSpPr>
        <p:spPr>
          <a:xfrm>
            <a:off x="7679425" y="5332775"/>
            <a:ext cx="3000000" cy="453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750" b="1">
                <a:solidFill>
                  <a:schemeClr val="dk1"/>
                </a:solidFill>
                <a:highlight>
                  <a:srgbClr val="FFFFFF"/>
                </a:highlight>
                <a:latin typeface="Niramit"/>
                <a:ea typeface="Niramit"/>
                <a:cs typeface="Niramit"/>
                <a:sym typeface="Niramit"/>
              </a:rPr>
              <a:t>Evènementiel</a:t>
            </a:r>
            <a:endParaRPr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2c8c6200f38_0_122"/>
          <p:cNvSpPr txBox="1"/>
          <p:nvPr/>
        </p:nvSpPr>
        <p:spPr>
          <a:xfrm>
            <a:off x="1055163" y="2437660"/>
            <a:ext cx="4536000" cy="1154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1600" b="0" i="0" u="none" strike="noStrike" cap="none">
              <a:solidFill>
                <a:schemeClr val="dk1"/>
              </a:solidFill>
              <a:latin typeface="Niramit"/>
              <a:ea typeface="Niramit"/>
              <a:cs typeface="Niramit"/>
              <a:sym typeface="Niramit"/>
            </a:endParaRPr>
          </a:p>
        </p:txBody>
      </p:sp>
      <p:sp>
        <p:nvSpPr>
          <p:cNvPr id="109" name="Google Shape;109;g2c8c6200f38_0_122"/>
          <p:cNvSpPr txBox="1"/>
          <p:nvPr/>
        </p:nvSpPr>
        <p:spPr>
          <a:xfrm>
            <a:off x="1271600" y="1781700"/>
            <a:ext cx="4612500" cy="1317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it-IT" sz="1900" b="1" i="0" u="none" strike="noStrike" cap="none">
                <a:solidFill>
                  <a:srgbClr val="4E372B"/>
                </a:solidFill>
                <a:latin typeface="Niramit"/>
                <a:ea typeface="Niramit"/>
                <a:cs typeface="Niramit"/>
                <a:sym typeface="Niramit"/>
              </a:rPr>
              <a:t>Aujourd’hui il y a une mauvaise valorisation !</a:t>
            </a:r>
            <a:endParaRPr sz="1900" b="1" i="0" u="none" strike="noStrike" cap="none">
              <a:solidFill>
                <a:srgbClr val="4E372B"/>
              </a:solidFill>
              <a:latin typeface="Niramit"/>
              <a:ea typeface="Niramit"/>
              <a:cs typeface="Niramit"/>
              <a:sym typeface="Niramit"/>
            </a:endParaRPr>
          </a:p>
          <a:p>
            <a:pPr marL="0" marR="0" lvl="0" indent="0" algn="l" rtl="0">
              <a:lnSpc>
                <a:spcPct val="100000"/>
              </a:lnSpc>
              <a:spcBef>
                <a:spcPts val="0"/>
              </a:spcBef>
              <a:spcAft>
                <a:spcPts val="0"/>
              </a:spcAft>
              <a:buClr>
                <a:srgbClr val="000000"/>
              </a:buClr>
              <a:buSzPts val="1700"/>
              <a:buFont typeface="Arial"/>
              <a:buNone/>
            </a:pPr>
            <a:r>
              <a:rPr lang="it-IT" sz="1700" b="0" i="1" u="none" strike="noStrike" cap="none">
                <a:solidFill>
                  <a:srgbClr val="4E372B"/>
                </a:solidFill>
                <a:latin typeface="Niramit Light"/>
                <a:ea typeface="Niramit Light"/>
                <a:cs typeface="Niramit Light"/>
                <a:sym typeface="Niramit Light"/>
              </a:rPr>
              <a:t>+ de 70% des déchets organiques sont incinérés ou enfouis, souvent loin des villes</a:t>
            </a:r>
            <a:endParaRPr sz="1600" b="0" i="0" u="none" strike="noStrike" cap="none">
              <a:solidFill>
                <a:srgbClr val="000000"/>
              </a:solidFill>
              <a:latin typeface="Niramit"/>
              <a:ea typeface="Niramit"/>
              <a:cs typeface="Niramit"/>
              <a:sym typeface="Niramit"/>
            </a:endParaRPr>
          </a:p>
        </p:txBody>
      </p:sp>
      <p:pic>
        <p:nvPicPr>
          <p:cNvPr id="110" name="Google Shape;110;g2c8c6200f38_0_122"/>
          <p:cNvPicPr preferRelativeResize="0"/>
          <p:nvPr/>
        </p:nvPicPr>
        <p:blipFill rotWithShape="1">
          <a:blip r:embed="rId3">
            <a:alphaModFix/>
          </a:blip>
          <a:srcRect/>
          <a:stretch/>
        </p:blipFill>
        <p:spPr>
          <a:xfrm>
            <a:off x="558967" y="1877300"/>
            <a:ext cx="528000" cy="528000"/>
          </a:xfrm>
          <a:prstGeom prst="rect">
            <a:avLst/>
          </a:prstGeom>
          <a:noFill/>
          <a:ln>
            <a:noFill/>
          </a:ln>
        </p:spPr>
      </p:pic>
      <p:pic>
        <p:nvPicPr>
          <p:cNvPr id="111" name="Google Shape;111;g2c8c6200f38_0_122"/>
          <p:cNvPicPr preferRelativeResize="0"/>
          <p:nvPr/>
        </p:nvPicPr>
        <p:blipFill rotWithShape="1">
          <a:blip r:embed="rId4">
            <a:alphaModFix/>
          </a:blip>
          <a:srcRect/>
          <a:stretch/>
        </p:blipFill>
        <p:spPr>
          <a:xfrm>
            <a:off x="558967" y="3530933"/>
            <a:ext cx="528000" cy="528000"/>
          </a:xfrm>
          <a:prstGeom prst="rect">
            <a:avLst/>
          </a:prstGeom>
          <a:noFill/>
          <a:ln>
            <a:noFill/>
          </a:ln>
        </p:spPr>
      </p:pic>
      <p:sp>
        <p:nvSpPr>
          <p:cNvPr id="112" name="Google Shape;112;g2c8c6200f38_0_122"/>
          <p:cNvSpPr txBox="1"/>
          <p:nvPr/>
        </p:nvSpPr>
        <p:spPr>
          <a:xfrm>
            <a:off x="1271600" y="3530933"/>
            <a:ext cx="4612500" cy="1862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accent3"/>
              </a:buClr>
              <a:buSzPts val="1500"/>
              <a:buFont typeface="Arial"/>
              <a:buNone/>
            </a:pPr>
            <a:r>
              <a:rPr lang="it-IT" sz="1900" b="1" i="0" u="none" strike="noStrike" cap="none">
                <a:solidFill>
                  <a:srgbClr val="4E372B"/>
                </a:solidFill>
                <a:latin typeface="Niramit"/>
                <a:ea typeface="Niramit"/>
                <a:cs typeface="Niramit"/>
                <a:sym typeface="Niramit"/>
              </a:rPr>
              <a:t>La fertilité des sols, un vrai enjeu environnemental</a:t>
            </a:r>
            <a:endParaRPr sz="1900" b="1" i="0" u="none" strike="noStrike" cap="none">
              <a:solidFill>
                <a:srgbClr val="4E372B"/>
              </a:solidFill>
              <a:latin typeface="Niramit"/>
              <a:ea typeface="Niramit"/>
              <a:cs typeface="Niramit"/>
              <a:sym typeface="Niramit"/>
            </a:endParaRPr>
          </a:p>
          <a:p>
            <a:pPr marL="0" marR="0" lvl="0" indent="0" algn="l" rtl="0">
              <a:lnSpc>
                <a:spcPct val="100000"/>
              </a:lnSpc>
              <a:spcBef>
                <a:spcPts val="0"/>
              </a:spcBef>
              <a:spcAft>
                <a:spcPts val="0"/>
              </a:spcAft>
              <a:buClr>
                <a:srgbClr val="000000"/>
              </a:buClr>
              <a:buSzPts val="1700"/>
              <a:buFont typeface="Arial"/>
              <a:buNone/>
            </a:pPr>
            <a:r>
              <a:rPr lang="it-IT" sz="1700" b="0" i="1" u="none" strike="noStrike" cap="none">
                <a:solidFill>
                  <a:srgbClr val="4E372B"/>
                </a:solidFill>
                <a:latin typeface="Niramit Light"/>
                <a:ea typeface="Niramit Light"/>
                <a:cs typeface="Niramit Light"/>
                <a:sym typeface="Niramit Light"/>
              </a:rPr>
              <a:t>Des sols sains et fertiles sont le levier le plus rapide et économique pour lutter contre le réchauffement climatique.</a:t>
            </a:r>
            <a:endParaRPr sz="1700" b="0" i="1" u="none" strike="noStrike" cap="none">
              <a:solidFill>
                <a:srgbClr val="4E372B"/>
              </a:solidFill>
              <a:latin typeface="Niramit Light"/>
              <a:ea typeface="Niramit Light"/>
              <a:cs typeface="Niramit Light"/>
              <a:sym typeface="Niramit Light"/>
            </a:endParaRPr>
          </a:p>
          <a:p>
            <a:pPr marL="0" marR="0" lvl="0" indent="0" algn="l" rtl="0">
              <a:lnSpc>
                <a:spcPct val="100000"/>
              </a:lnSpc>
              <a:spcBef>
                <a:spcPts val="0"/>
              </a:spcBef>
              <a:spcAft>
                <a:spcPts val="0"/>
              </a:spcAft>
              <a:buClr>
                <a:schemeClr val="accent3"/>
              </a:buClr>
              <a:buSzPts val="1500"/>
              <a:buFont typeface="Arial"/>
              <a:buNone/>
            </a:pPr>
            <a:r>
              <a:rPr lang="it-IT" sz="1700" b="0" i="1" u="none" strike="noStrike" cap="none">
                <a:solidFill>
                  <a:srgbClr val="4E372B"/>
                </a:solidFill>
                <a:latin typeface="Niramit Light"/>
                <a:ea typeface="Niramit Light"/>
                <a:cs typeface="Niramit Light"/>
                <a:sym typeface="Niramit Light"/>
              </a:rPr>
              <a:t>RAPPORT DU GIEC - Juin 2019 </a:t>
            </a:r>
            <a:endParaRPr sz="1700" b="0" i="1" u="none" strike="noStrike" cap="none">
              <a:solidFill>
                <a:srgbClr val="4E372B"/>
              </a:solidFill>
              <a:latin typeface="Niramit Light"/>
              <a:ea typeface="Niramit Light"/>
              <a:cs typeface="Niramit Light"/>
              <a:sym typeface="Niramit Light"/>
            </a:endParaRPr>
          </a:p>
        </p:txBody>
      </p:sp>
      <p:sp>
        <p:nvSpPr>
          <p:cNvPr id="113" name="Google Shape;113;g2c8c6200f38_0_122"/>
          <p:cNvSpPr txBox="1"/>
          <p:nvPr/>
        </p:nvSpPr>
        <p:spPr>
          <a:xfrm>
            <a:off x="2893574" y="453350"/>
            <a:ext cx="90504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200" b="1">
                <a:solidFill>
                  <a:srgbClr val="8DC57F"/>
                </a:solidFill>
                <a:latin typeface="Helvetica Neue"/>
                <a:ea typeface="Helvetica Neue"/>
                <a:cs typeface="Helvetica Neue"/>
                <a:sym typeface="Helvetica Neue"/>
              </a:rPr>
              <a:t>Contexte</a:t>
            </a:r>
            <a:endParaRPr/>
          </a:p>
        </p:txBody>
      </p:sp>
      <p:sp>
        <p:nvSpPr>
          <p:cNvPr id="114" name="Google Shape;114;g2c8c6200f38_0_122"/>
          <p:cNvSpPr/>
          <p:nvPr/>
        </p:nvSpPr>
        <p:spPr>
          <a:xfrm>
            <a:off x="10264200" y="3556967"/>
            <a:ext cx="1036800" cy="1036800"/>
          </a:xfrm>
          <a:prstGeom prst="ellipse">
            <a:avLst/>
          </a:prstGeom>
          <a:solidFill>
            <a:schemeClr val="accent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Niramit"/>
              <a:ea typeface="Niramit"/>
              <a:cs typeface="Niramit"/>
              <a:sym typeface="Niramit"/>
            </a:endParaRPr>
          </a:p>
        </p:txBody>
      </p:sp>
      <p:grpSp>
        <p:nvGrpSpPr>
          <p:cNvPr id="115" name="Google Shape;115;g2c8c6200f38_0_122"/>
          <p:cNvGrpSpPr/>
          <p:nvPr/>
        </p:nvGrpSpPr>
        <p:grpSpPr>
          <a:xfrm>
            <a:off x="6072439" y="3695211"/>
            <a:ext cx="5605206" cy="1730823"/>
            <a:chOff x="1835027" y="1663435"/>
            <a:chExt cx="5238021" cy="1298150"/>
          </a:xfrm>
        </p:grpSpPr>
        <p:sp>
          <p:nvSpPr>
            <p:cNvPr id="116" name="Google Shape;116;g2c8c6200f38_0_122"/>
            <p:cNvSpPr/>
            <p:nvPr/>
          </p:nvSpPr>
          <p:spPr>
            <a:xfrm>
              <a:off x="3750008" y="1663435"/>
              <a:ext cx="1712100" cy="5187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it-IT" sz="1500" b="0" i="0" u="none" strike="noStrike" cap="none">
                  <a:solidFill>
                    <a:schemeClr val="dk1"/>
                  </a:solidFill>
                  <a:latin typeface="Open Sans Light"/>
                  <a:ea typeface="Open Sans Light"/>
                  <a:cs typeface="Open Sans Light"/>
                  <a:sym typeface="Open Sans Light"/>
                </a:rPr>
                <a:t>Tous les producteurs de + de</a:t>
              </a:r>
              <a:r>
                <a:rPr lang="it-IT" sz="1500" b="1" i="0" u="none" strike="noStrike" cap="none">
                  <a:solidFill>
                    <a:schemeClr val="dk1"/>
                  </a:solidFill>
                  <a:latin typeface="Open Sans"/>
                  <a:ea typeface="Open Sans"/>
                  <a:cs typeface="Open Sans"/>
                  <a:sym typeface="Open Sans"/>
                </a:rPr>
                <a:t> 5 tonnes /an</a:t>
              </a:r>
              <a:endParaRPr sz="1500" b="1" i="0" u="none" strike="noStrike" cap="none">
                <a:solidFill>
                  <a:schemeClr val="dk1"/>
                </a:solidFill>
                <a:latin typeface="Open Sans"/>
                <a:ea typeface="Open Sans"/>
                <a:cs typeface="Open Sans"/>
                <a:sym typeface="Open Sans"/>
              </a:endParaRPr>
            </a:p>
          </p:txBody>
        </p:sp>
        <p:cxnSp>
          <p:nvCxnSpPr>
            <p:cNvPr id="117" name="Google Shape;117;g2c8c6200f38_0_122"/>
            <p:cNvCxnSpPr/>
            <p:nvPr/>
          </p:nvCxnSpPr>
          <p:spPr>
            <a:xfrm>
              <a:off x="2241248" y="2459360"/>
              <a:ext cx="4831800" cy="0"/>
            </a:xfrm>
            <a:prstGeom prst="straightConnector1">
              <a:avLst/>
            </a:prstGeom>
            <a:noFill/>
            <a:ln w="28575" cap="flat" cmpd="sng">
              <a:solidFill>
                <a:schemeClr val="dk1"/>
              </a:solidFill>
              <a:prstDash val="solid"/>
              <a:round/>
              <a:headEnd type="none" w="sm" len="sm"/>
              <a:tailEnd type="triangle" w="sm" len="sm"/>
            </a:ln>
          </p:spPr>
        </p:cxnSp>
        <p:sp>
          <p:nvSpPr>
            <p:cNvPr id="118" name="Google Shape;118;g2c8c6200f38_0_122"/>
            <p:cNvSpPr txBox="1"/>
            <p:nvPr/>
          </p:nvSpPr>
          <p:spPr>
            <a:xfrm>
              <a:off x="2322956" y="2711352"/>
              <a:ext cx="891600" cy="225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it-IT" sz="1500" b="0" i="1" u="none" strike="noStrike" cap="none">
                  <a:solidFill>
                    <a:schemeClr val="dk1"/>
                  </a:solidFill>
                  <a:latin typeface="Open Sans"/>
                  <a:ea typeface="Open Sans"/>
                  <a:cs typeface="Open Sans"/>
                  <a:sym typeface="Open Sans"/>
                </a:rPr>
                <a:t>2010</a:t>
              </a:r>
              <a:endParaRPr sz="1500" b="0" i="1" u="none" strike="noStrike" cap="none">
                <a:solidFill>
                  <a:schemeClr val="dk1"/>
                </a:solidFill>
                <a:latin typeface="Open Sans"/>
                <a:ea typeface="Open Sans"/>
                <a:cs typeface="Open Sans"/>
                <a:sym typeface="Open Sans"/>
              </a:endParaRPr>
            </a:p>
          </p:txBody>
        </p:sp>
        <p:sp>
          <p:nvSpPr>
            <p:cNvPr id="119" name="Google Shape;119;g2c8c6200f38_0_122"/>
            <p:cNvSpPr txBox="1"/>
            <p:nvPr/>
          </p:nvSpPr>
          <p:spPr>
            <a:xfrm>
              <a:off x="5733079" y="2723960"/>
              <a:ext cx="1062300" cy="225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it-IT" sz="1500" b="1" i="1" u="none" strike="noStrike" cap="none">
                  <a:solidFill>
                    <a:schemeClr val="dk1"/>
                  </a:solidFill>
                  <a:latin typeface="Open Sans"/>
                  <a:ea typeface="Open Sans"/>
                  <a:cs typeface="Open Sans"/>
                  <a:sym typeface="Open Sans"/>
                </a:rPr>
                <a:t>1</a:t>
              </a:r>
              <a:r>
                <a:rPr lang="it-IT" sz="1500" b="1" i="1" u="none" strike="noStrike" cap="none" baseline="30000">
                  <a:solidFill>
                    <a:schemeClr val="dk1"/>
                  </a:solidFill>
                  <a:latin typeface="Open Sans"/>
                  <a:ea typeface="Open Sans"/>
                  <a:cs typeface="Open Sans"/>
                  <a:sym typeface="Open Sans"/>
                </a:rPr>
                <a:t>er</a:t>
              </a:r>
              <a:r>
                <a:rPr lang="it-IT" sz="1500" b="1" i="1" u="none" strike="noStrike" cap="none">
                  <a:solidFill>
                    <a:schemeClr val="dk1"/>
                  </a:solidFill>
                  <a:latin typeface="Open Sans"/>
                  <a:ea typeface="Open Sans"/>
                  <a:cs typeface="Open Sans"/>
                  <a:sym typeface="Open Sans"/>
                </a:rPr>
                <a:t> janvier 2024</a:t>
              </a:r>
              <a:endParaRPr sz="1500" b="1" i="1" u="none" strike="noStrike" cap="none">
                <a:solidFill>
                  <a:schemeClr val="dk1"/>
                </a:solidFill>
                <a:latin typeface="Open Sans"/>
                <a:ea typeface="Open Sans"/>
                <a:cs typeface="Open Sans"/>
                <a:sym typeface="Open Sans"/>
              </a:endParaRPr>
            </a:p>
          </p:txBody>
        </p:sp>
        <p:sp>
          <p:nvSpPr>
            <p:cNvPr id="120" name="Google Shape;120;g2c8c6200f38_0_122"/>
            <p:cNvSpPr txBox="1"/>
            <p:nvPr/>
          </p:nvSpPr>
          <p:spPr>
            <a:xfrm>
              <a:off x="4020892" y="2736585"/>
              <a:ext cx="1131000" cy="225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it-IT" sz="1500" b="0" i="1" u="none" strike="noStrike" cap="none">
                  <a:solidFill>
                    <a:schemeClr val="dk1"/>
                  </a:solidFill>
                  <a:latin typeface="Open Sans"/>
                  <a:ea typeface="Open Sans"/>
                  <a:cs typeface="Open Sans"/>
                  <a:sym typeface="Open Sans"/>
                </a:rPr>
                <a:t>1</a:t>
              </a:r>
              <a:r>
                <a:rPr lang="it-IT" sz="1500" b="0" i="1" u="none" strike="noStrike" cap="none" baseline="30000">
                  <a:solidFill>
                    <a:schemeClr val="dk1"/>
                  </a:solidFill>
                  <a:latin typeface="Open Sans"/>
                  <a:ea typeface="Open Sans"/>
                  <a:cs typeface="Open Sans"/>
                  <a:sym typeface="Open Sans"/>
                </a:rPr>
                <a:t>er</a:t>
              </a:r>
              <a:r>
                <a:rPr lang="it-IT" sz="1500" b="0" i="1" u="none" strike="noStrike" cap="none">
                  <a:solidFill>
                    <a:schemeClr val="dk1"/>
                  </a:solidFill>
                  <a:latin typeface="Open Sans"/>
                  <a:ea typeface="Open Sans"/>
                  <a:cs typeface="Open Sans"/>
                  <a:sym typeface="Open Sans"/>
                </a:rPr>
                <a:t> janvier 2023</a:t>
              </a:r>
              <a:endParaRPr sz="1500" b="0" i="1" u="none" strike="noStrike" cap="none">
                <a:solidFill>
                  <a:schemeClr val="dk1"/>
                </a:solidFill>
                <a:latin typeface="Open Sans"/>
                <a:ea typeface="Open Sans"/>
                <a:cs typeface="Open Sans"/>
                <a:sym typeface="Open Sans"/>
              </a:endParaRPr>
            </a:p>
          </p:txBody>
        </p:sp>
        <p:sp>
          <p:nvSpPr>
            <p:cNvPr id="121" name="Google Shape;121;g2c8c6200f38_0_122"/>
            <p:cNvSpPr/>
            <p:nvPr/>
          </p:nvSpPr>
          <p:spPr>
            <a:xfrm>
              <a:off x="5664384" y="1688678"/>
              <a:ext cx="1131000" cy="518700"/>
            </a:xfrm>
            <a:prstGeom prst="roundRect">
              <a:avLst>
                <a:gd name="adj" fmla="val 16667"/>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it-IT" sz="1500" b="1" i="0" u="none" strike="noStrike" cap="none">
                  <a:solidFill>
                    <a:schemeClr val="lt1"/>
                  </a:solidFill>
                  <a:latin typeface="Open Sans"/>
                  <a:ea typeface="Open Sans"/>
                  <a:cs typeface="Open Sans"/>
                  <a:sym typeface="Open Sans"/>
                </a:rPr>
                <a:t>Dès le 1</a:t>
              </a:r>
              <a:r>
                <a:rPr lang="it-IT" sz="1500" b="1" i="0" u="none" strike="noStrike" cap="none" baseline="30000">
                  <a:solidFill>
                    <a:schemeClr val="lt1"/>
                  </a:solidFill>
                  <a:latin typeface="Open Sans"/>
                  <a:ea typeface="Open Sans"/>
                  <a:cs typeface="Open Sans"/>
                  <a:sym typeface="Open Sans"/>
                </a:rPr>
                <a:t>er</a:t>
              </a:r>
              <a:r>
                <a:rPr lang="it-IT" sz="1500" b="1" i="0" u="none" strike="noStrike" cap="none">
                  <a:solidFill>
                    <a:schemeClr val="lt1"/>
                  </a:solidFill>
                  <a:latin typeface="Open Sans"/>
                  <a:ea typeface="Open Sans"/>
                  <a:cs typeface="Open Sans"/>
                  <a:sym typeface="Open Sans"/>
                </a:rPr>
                <a:t> kilo</a:t>
              </a:r>
              <a:endParaRPr sz="1500" b="1" i="0" u="none" strike="noStrike" cap="none">
                <a:solidFill>
                  <a:schemeClr val="lt1"/>
                </a:solidFill>
                <a:latin typeface="Open Sans"/>
                <a:ea typeface="Open Sans"/>
                <a:cs typeface="Open Sans"/>
                <a:sym typeface="Open Sans"/>
              </a:endParaRPr>
            </a:p>
          </p:txBody>
        </p:sp>
        <p:sp>
          <p:nvSpPr>
            <p:cNvPr id="122" name="Google Shape;122;g2c8c6200f38_0_122"/>
            <p:cNvSpPr/>
            <p:nvPr/>
          </p:nvSpPr>
          <p:spPr>
            <a:xfrm>
              <a:off x="1835027" y="1688685"/>
              <a:ext cx="1877100" cy="5187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it-IT" sz="1500" b="0" i="0" u="none" strike="noStrike" cap="none">
                  <a:solidFill>
                    <a:schemeClr val="dk1"/>
                  </a:solidFill>
                  <a:latin typeface="Open Sans Light"/>
                  <a:ea typeface="Open Sans Light"/>
                  <a:cs typeface="Open Sans Light"/>
                  <a:sym typeface="Open Sans Light"/>
                </a:rPr>
                <a:t>Tous les producteurs de + de </a:t>
              </a:r>
              <a:r>
                <a:rPr lang="it-IT" sz="1500" b="1" i="0" u="none" strike="noStrike" cap="none">
                  <a:solidFill>
                    <a:schemeClr val="dk1"/>
                  </a:solidFill>
                  <a:latin typeface="Open Sans"/>
                  <a:ea typeface="Open Sans"/>
                  <a:cs typeface="Open Sans"/>
                  <a:sym typeface="Open Sans"/>
                </a:rPr>
                <a:t>10 tonnes / an</a:t>
              </a:r>
              <a:endParaRPr sz="1500" b="1" i="0" u="none" strike="noStrike" cap="none">
                <a:solidFill>
                  <a:schemeClr val="dk1"/>
                </a:solidFill>
                <a:latin typeface="Open Sans"/>
                <a:ea typeface="Open Sans"/>
                <a:cs typeface="Open Sans"/>
                <a:sym typeface="Open Sans"/>
              </a:endParaRPr>
            </a:p>
          </p:txBody>
        </p:sp>
      </p:grpSp>
      <p:cxnSp>
        <p:nvCxnSpPr>
          <p:cNvPr id="123" name="Google Shape;123;g2c8c6200f38_0_122"/>
          <p:cNvCxnSpPr>
            <a:stCxn id="122" idx="2"/>
            <a:endCxn id="118" idx="0"/>
          </p:cNvCxnSpPr>
          <p:nvPr/>
        </p:nvCxnSpPr>
        <p:spPr>
          <a:xfrm flipH="1">
            <a:off x="7071681" y="4420460"/>
            <a:ext cx="5100" cy="672000"/>
          </a:xfrm>
          <a:prstGeom prst="straightConnector1">
            <a:avLst/>
          </a:prstGeom>
          <a:noFill/>
          <a:ln w="9525" cap="flat" cmpd="sng">
            <a:solidFill>
              <a:schemeClr val="dk1"/>
            </a:solidFill>
            <a:prstDash val="solid"/>
            <a:round/>
            <a:headEnd type="none" w="sm" len="sm"/>
            <a:tailEnd type="none" w="sm" len="sm"/>
          </a:ln>
        </p:spPr>
      </p:cxnSp>
      <p:cxnSp>
        <p:nvCxnSpPr>
          <p:cNvPr id="124" name="Google Shape;124;g2c8c6200f38_0_122"/>
          <p:cNvCxnSpPr/>
          <p:nvPr/>
        </p:nvCxnSpPr>
        <p:spPr>
          <a:xfrm>
            <a:off x="9037880" y="4398267"/>
            <a:ext cx="0" cy="672000"/>
          </a:xfrm>
          <a:prstGeom prst="straightConnector1">
            <a:avLst/>
          </a:prstGeom>
          <a:noFill/>
          <a:ln w="9525" cap="flat" cmpd="sng">
            <a:solidFill>
              <a:schemeClr val="dk1"/>
            </a:solidFill>
            <a:prstDash val="solid"/>
            <a:round/>
            <a:headEnd type="none" w="sm" len="sm"/>
            <a:tailEnd type="none" w="sm" len="sm"/>
          </a:ln>
        </p:spPr>
      </p:cxnSp>
      <p:cxnSp>
        <p:nvCxnSpPr>
          <p:cNvPr id="125" name="Google Shape;125;g2c8c6200f38_0_122"/>
          <p:cNvCxnSpPr/>
          <p:nvPr/>
        </p:nvCxnSpPr>
        <p:spPr>
          <a:xfrm>
            <a:off x="10782613" y="4398267"/>
            <a:ext cx="0" cy="672000"/>
          </a:xfrm>
          <a:prstGeom prst="straightConnector1">
            <a:avLst/>
          </a:prstGeom>
          <a:noFill/>
          <a:ln w="9525" cap="flat" cmpd="sng">
            <a:solidFill>
              <a:schemeClr val="dk1"/>
            </a:solidFill>
            <a:prstDash val="solid"/>
            <a:round/>
            <a:headEnd type="none" w="sm" len="sm"/>
            <a:tailEnd type="none" w="sm" len="sm"/>
          </a:ln>
        </p:spPr>
      </p:cxnSp>
      <p:pic>
        <p:nvPicPr>
          <p:cNvPr id="126" name="Google Shape;126;g2c8c6200f38_0_122"/>
          <p:cNvPicPr preferRelativeResize="0"/>
          <p:nvPr/>
        </p:nvPicPr>
        <p:blipFill>
          <a:blip r:embed="rId5">
            <a:alphaModFix/>
          </a:blip>
          <a:stretch>
            <a:fillRect/>
          </a:stretch>
        </p:blipFill>
        <p:spPr>
          <a:xfrm>
            <a:off x="7658999" y="1259301"/>
            <a:ext cx="3066732" cy="2014033"/>
          </a:xfrm>
          <a:prstGeom prst="rect">
            <a:avLst/>
          </a:prstGeom>
          <a:noFill/>
          <a:ln>
            <a:noFill/>
          </a:ln>
        </p:spPr>
      </p:pic>
      <p:sp>
        <p:nvSpPr>
          <p:cNvPr id="127" name="Google Shape;127;g2c8c6200f38_0_122"/>
          <p:cNvSpPr txBox="1"/>
          <p:nvPr/>
        </p:nvSpPr>
        <p:spPr>
          <a:xfrm>
            <a:off x="16162725" y="5911450"/>
            <a:ext cx="10287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c74a6ac50a_0_472"/>
          <p:cNvSpPr txBox="1"/>
          <p:nvPr/>
        </p:nvSpPr>
        <p:spPr>
          <a:xfrm>
            <a:off x="2835224" y="341425"/>
            <a:ext cx="90504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200" b="1">
                <a:solidFill>
                  <a:srgbClr val="8DC57F"/>
                </a:solidFill>
                <a:latin typeface="Helvetica Neue"/>
                <a:ea typeface="Helvetica Neue"/>
                <a:cs typeface="Helvetica Neue"/>
                <a:sym typeface="Helvetica Neue"/>
              </a:rPr>
              <a:t>Notre mission</a:t>
            </a:r>
            <a:endParaRPr/>
          </a:p>
        </p:txBody>
      </p:sp>
      <p:pic>
        <p:nvPicPr>
          <p:cNvPr id="133" name="Google Shape;133;g2c74a6ac50a_0_472"/>
          <p:cNvPicPr preferRelativeResize="0"/>
          <p:nvPr/>
        </p:nvPicPr>
        <p:blipFill>
          <a:blip r:embed="rId3">
            <a:alphaModFix/>
          </a:blip>
          <a:stretch>
            <a:fillRect/>
          </a:stretch>
        </p:blipFill>
        <p:spPr>
          <a:xfrm>
            <a:off x="3373724" y="1053138"/>
            <a:ext cx="7339606" cy="4751724"/>
          </a:xfrm>
          <a:prstGeom prst="rect">
            <a:avLst/>
          </a:prstGeom>
          <a:noFill/>
          <a:ln>
            <a:noFill/>
          </a:ln>
        </p:spPr>
      </p:pic>
      <p:pic>
        <p:nvPicPr>
          <p:cNvPr id="134" name="Google Shape;134;g2c74a6ac50a_0_472"/>
          <p:cNvPicPr preferRelativeResize="0"/>
          <p:nvPr/>
        </p:nvPicPr>
        <p:blipFill>
          <a:blip r:embed="rId4">
            <a:alphaModFix/>
          </a:blip>
          <a:stretch>
            <a:fillRect/>
          </a:stretch>
        </p:blipFill>
        <p:spPr>
          <a:xfrm>
            <a:off x="363150" y="2733162"/>
            <a:ext cx="3206276" cy="13916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c8c6200f38_0_147"/>
          <p:cNvSpPr txBox="1">
            <a:spLocks noGrp="1"/>
          </p:cNvSpPr>
          <p:nvPr>
            <p:ph type="sldNum" idx="12"/>
          </p:nvPr>
        </p:nvSpPr>
        <p:spPr>
          <a:xfrm>
            <a:off x="1056772" y="8363623"/>
            <a:ext cx="512100" cy="4257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it-IT"/>
              <a:t>6</a:t>
            </a:fld>
            <a:endParaRPr/>
          </a:p>
        </p:txBody>
      </p:sp>
      <p:pic>
        <p:nvPicPr>
          <p:cNvPr id="140" name="Google Shape;140;g2c8c6200f38_0_147"/>
          <p:cNvPicPr preferRelativeResize="0"/>
          <p:nvPr/>
        </p:nvPicPr>
        <p:blipFill rotWithShape="1">
          <a:blip r:embed="rId3">
            <a:alphaModFix/>
          </a:blip>
          <a:srcRect l="26287" t="366" r="14088" b="3313"/>
          <a:stretch/>
        </p:blipFill>
        <p:spPr>
          <a:xfrm>
            <a:off x="9079400" y="1352200"/>
            <a:ext cx="3132833" cy="2565600"/>
          </a:xfrm>
          <a:prstGeom prst="rect">
            <a:avLst/>
          </a:prstGeom>
          <a:noFill/>
          <a:ln>
            <a:noFill/>
          </a:ln>
        </p:spPr>
      </p:pic>
      <p:sp>
        <p:nvSpPr>
          <p:cNvPr id="141" name="Google Shape;141;g2c8c6200f38_0_147"/>
          <p:cNvSpPr txBox="1"/>
          <p:nvPr/>
        </p:nvSpPr>
        <p:spPr>
          <a:xfrm>
            <a:off x="144567" y="4299633"/>
            <a:ext cx="2760900" cy="1643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it-IT" sz="2100" b="1">
                <a:solidFill>
                  <a:srgbClr val="288E4D"/>
                </a:solidFill>
                <a:latin typeface="Niramit"/>
                <a:ea typeface="Niramit"/>
                <a:cs typeface="Niramit"/>
                <a:sym typeface="Niramit"/>
              </a:rPr>
              <a:t>SENSIBILISATION</a:t>
            </a:r>
            <a:endParaRPr sz="1900">
              <a:solidFill>
                <a:srgbClr val="288E4D"/>
              </a:solidFill>
              <a:latin typeface="Niramit Light"/>
              <a:ea typeface="Niramit Light"/>
              <a:cs typeface="Niramit Light"/>
              <a:sym typeface="Niramit Light"/>
            </a:endParaRPr>
          </a:p>
          <a:p>
            <a:pPr marL="0" marR="0" lvl="0" indent="0" algn="ctr" rtl="0">
              <a:lnSpc>
                <a:spcPct val="100000"/>
              </a:lnSpc>
              <a:spcBef>
                <a:spcPts val="0"/>
              </a:spcBef>
              <a:spcAft>
                <a:spcPts val="0"/>
              </a:spcAft>
              <a:buNone/>
            </a:pPr>
            <a:r>
              <a:rPr lang="it-IT" sz="1700">
                <a:solidFill>
                  <a:srgbClr val="288E4D"/>
                </a:solidFill>
                <a:latin typeface="Niramit Light"/>
                <a:ea typeface="Niramit Light"/>
                <a:cs typeface="Niramit Light"/>
                <a:sym typeface="Niramit Light"/>
              </a:rPr>
              <a:t>au tri et au compostage</a:t>
            </a:r>
            <a:endParaRPr sz="1700">
              <a:solidFill>
                <a:srgbClr val="288E4D"/>
              </a:solidFill>
              <a:latin typeface="Niramit Light"/>
              <a:ea typeface="Niramit Light"/>
              <a:cs typeface="Niramit Light"/>
              <a:sym typeface="Niramit Light"/>
            </a:endParaRPr>
          </a:p>
          <a:p>
            <a:pPr marL="0" marR="0" lvl="0" indent="0" algn="ctr" rtl="0">
              <a:lnSpc>
                <a:spcPct val="100000"/>
              </a:lnSpc>
              <a:spcBef>
                <a:spcPts val="0"/>
              </a:spcBef>
              <a:spcAft>
                <a:spcPts val="0"/>
              </a:spcAft>
              <a:buNone/>
            </a:pPr>
            <a:endParaRPr sz="1700" i="1">
              <a:solidFill>
                <a:srgbClr val="4E372B"/>
              </a:solidFill>
              <a:latin typeface="Niramit SemiBold"/>
              <a:ea typeface="Niramit SemiBold"/>
              <a:cs typeface="Niramit SemiBold"/>
              <a:sym typeface="Niramit SemiBold"/>
            </a:endParaRPr>
          </a:p>
          <a:p>
            <a:pPr marL="0" marR="0" lvl="0" indent="0" algn="ctr" rtl="0">
              <a:lnSpc>
                <a:spcPct val="100000"/>
              </a:lnSpc>
              <a:spcBef>
                <a:spcPts val="0"/>
              </a:spcBef>
              <a:spcAft>
                <a:spcPts val="0"/>
              </a:spcAft>
              <a:buNone/>
            </a:pPr>
            <a:r>
              <a:rPr lang="it-IT" sz="1700" i="1">
                <a:solidFill>
                  <a:srgbClr val="4E372B"/>
                </a:solidFill>
                <a:latin typeface="Niramit Light"/>
                <a:ea typeface="Niramit Light"/>
                <a:cs typeface="Niramit Light"/>
                <a:sym typeface="Niramit Light"/>
              </a:rPr>
              <a:t>Temps dédié avec les équipes au démarrage</a:t>
            </a:r>
            <a:endParaRPr sz="1700" i="1">
              <a:solidFill>
                <a:srgbClr val="4E372B"/>
              </a:solidFill>
              <a:latin typeface="Niramit SemiBold"/>
              <a:ea typeface="Niramit SemiBold"/>
              <a:cs typeface="Niramit SemiBold"/>
              <a:sym typeface="Niramit SemiBold"/>
            </a:endParaRPr>
          </a:p>
        </p:txBody>
      </p:sp>
      <p:sp>
        <p:nvSpPr>
          <p:cNvPr id="142" name="Google Shape;142;g2c8c6200f38_0_147"/>
          <p:cNvSpPr txBox="1"/>
          <p:nvPr/>
        </p:nvSpPr>
        <p:spPr>
          <a:xfrm>
            <a:off x="3097567" y="4299633"/>
            <a:ext cx="2904900" cy="1643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it-IT" sz="2100" b="1">
                <a:solidFill>
                  <a:srgbClr val="288E4D"/>
                </a:solidFill>
                <a:latin typeface="Niramit"/>
                <a:ea typeface="Niramit"/>
                <a:cs typeface="Niramit"/>
                <a:sym typeface="Niramit"/>
              </a:rPr>
              <a:t>COLLECTE</a:t>
            </a:r>
            <a:r>
              <a:rPr lang="it-IT" sz="1700" b="1">
                <a:solidFill>
                  <a:srgbClr val="288E4D"/>
                </a:solidFill>
                <a:latin typeface="Niramit"/>
                <a:ea typeface="Niramit"/>
                <a:cs typeface="Niramit"/>
                <a:sym typeface="Niramit"/>
              </a:rPr>
              <a:t> </a:t>
            </a:r>
            <a:endParaRPr sz="1700" b="1">
              <a:solidFill>
                <a:srgbClr val="288E4D"/>
              </a:solidFill>
              <a:latin typeface="Niramit"/>
              <a:ea typeface="Niramit"/>
              <a:cs typeface="Niramit"/>
              <a:sym typeface="Niramit"/>
            </a:endParaRPr>
          </a:p>
          <a:p>
            <a:pPr marL="0" lvl="0" indent="0" algn="ctr" rtl="0">
              <a:spcBef>
                <a:spcPts val="0"/>
              </a:spcBef>
              <a:spcAft>
                <a:spcPts val="0"/>
              </a:spcAft>
              <a:buNone/>
            </a:pPr>
            <a:r>
              <a:rPr lang="it-IT" sz="1700">
                <a:solidFill>
                  <a:srgbClr val="288E4D"/>
                </a:solidFill>
                <a:latin typeface="Niramit Light"/>
                <a:ea typeface="Niramit Light"/>
                <a:cs typeface="Niramit Light"/>
                <a:sym typeface="Niramit Light"/>
              </a:rPr>
              <a:t>en logistique optimisée</a:t>
            </a:r>
            <a:endParaRPr sz="1700">
              <a:solidFill>
                <a:srgbClr val="288E4D"/>
              </a:solidFill>
              <a:latin typeface="Niramit Light"/>
              <a:ea typeface="Niramit Light"/>
              <a:cs typeface="Niramit Light"/>
              <a:sym typeface="Niramit Light"/>
            </a:endParaRPr>
          </a:p>
          <a:p>
            <a:pPr marL="0" lvl="0" indent="0" algn="l" rtl="0">
              <a:spcBef>
                <a:spcPts val="0"/>
              </a:spcBef>
              <a:spcAft>
                <a:spcPts val="0"/>
              </a:spcAft>
              <a:buNone/>
            </a:pPr>
            <a:endParaRPr sz="1700" i="1">
              <a:solidFill>
                <a:srgbClr val="00A759"/>
              </a:solidFill>
              <a:latin typeface="Niramit SemiBold"/>
              <a:ea typeface="Niramit SemiBold"/>
              <a:cs typeface="Niramit SemiBold"/>
              <a:sym typeface="Niramit SemiBold"/>
            </a:endParaRPr>
          </a:p>
          <a:p>
            <a:pPr marL="0" lvl="0" indent="0" algn="ctr" rtl="0">
              <a:spcBef>
                <a:spcPts val="0"/>
              </a:spcBef>
              <a:spcAft>
                <a:spcPts val="0"/>
              </a:spcAft>
              <a:buNone/>
            </a:pPr>
            <a:r>
              <a:rPr lang="it-IT" sz="1700" i="1">
                <a:solidFill>
                  <a:srgbClr val="4E372B"/>
                </a:solidFill>
                <a:latin typeface="Niramit Light"/>
                <a:ea typeface="Niramit Light"/>
                <a:cs typeface="Niramit Light"/>
                <a:sym typeface="Niramit Light"/>
              </a:rPr>
              <a:t>Échange de bacs propres et désinfectés</a:t>
            </a:r>
            <a:endParaRPr sz="1700" i="1">
              <a:solidFill>
                <a:srgbClr val="4E372B"/>
              </a:solidFill>
              <a:latin typeface="Niramit SemiBold"/>
              <a:ea typeface="Niramit SemiBold"/>
              <a:cs typeface="Niramit SemiBold"/>
              <a:sym typeface="Niramit SemiBold"/>
            </a:endParaRPr>
          </a:p>
        </p:txBody>
      </p:sp>
      <p:pic>
        <p:nvPicPr>
          <p:cNvPr id="143" name="Google Shape;143;g2c8c6200f38_0_147"/>
          <p:cNvPicPr preferRelativeResize="0"/>
          <p:nvPr/>
        </p:nvPicPr>
        <p:blipFill rotWithShape="1">
          <a:blip r:embed="rId4">
            <a:alphaModFix/>
          </a:blip>
          <a:srcRect l="4555" r="12607" b="18420"/>
          <a:stretch/>
        </p:blipFill>
        <p:spPr>
          <a:xfrm>
            <a:off x="-1200" y="1356000"/>
            <a:ext cx="3043599" cy="2565599"/>
          </a:xfrm>
          <a:prstGeom prst="rect">
            <a:avLst/>
          </a:prstGeom>
          <a:noFill/>
          <a:ln>
            <a:noFill/>
          </a:ln>
        </p:spPr>
      </p:pic>
      <p:sp>
        <p:nvSpPr>
          <p:cNvPr id="144" name="Google Shape;144;g2c8c6200f38_0_147"/>
          <p:cNvSpPr txBox="1"/>
          <p:nvPr/>
        </p:nvSpPr>
        <p:spPr>
          <a:xfrm>
            <a:off x="6113167" y="4299633"/>
            <a:ext cx="2860800" cy="1643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it-IT" sz="2100" b="1">
                <a:solidFill>
                  <a:srgbClr val="288E4D"/>
                </a:solidFill>
                <a:latin typeface="Niramit"/>
                <a:ea typeface="Niramit"/>
                <a:cs typeface="Niramit"/>
                <a:sym typeface="Niramit"/>
              </a:rPr>
              <a:t>VALORISATION</a:t>
            </a:r>
            <a:r>
              <a:rPr lang="it-IT" sz="1700" b="1">
                <a:solidFill>
                  <a:srgbClr val="288E4D"/>
                </a:solidFill>
                <a:latin typeface="Niramit"/>
                <a:ea typeface="Niramit"/>
                <a:cs typeface="Niramit"/>
                <a:sym typeface="Niramit"/>
              </a:rPr>
              <a:t> </a:t>
            </a:r>
            <a:br>
              <a:rPr lang="it-IT" sz="1700" b="1">
                <a:solidFill>
                  <a:srgbClr val="288E4D"/>
                </a:solidFill>
                <a:latin typeface="Niramit"/>
                <a:ea typeface="Niramit"/>
                <a:cs typeface="Niramit"/>
                <a:sym typeface="Niramit"/>
              </a:rPr>
            </a:br>
            <a:r>
              <a:rPr lang="it-IT" sz="1700">
                <a:solidFill>
                  <a:srgbClr val="288E4D"/>
                </a:solidFill>
                <a:latin typeface="Niramit Light"/>
                <a:ea typeface="Niramit Light"/>
                <a:cs typeface="Niramit Light"/>
                <a:sym typeface="Niramit Light"/>
              </a:rPr>
              <a:t>en compostage locale</a:t>
            </a:r>
            <a:endParaRPr sz="1700">
              <a:solidFill>
                <a:srgbClr val="288E4D"/>
              </a:solidFill>
              <a:latin typeface="Niramit Light"/>
              <a:ea typeface="Niramit Light"/>
              <a:cs typeface="Niramit Light"/>
              <a:sym typeface="Niramit Light"/>
            </a:endParaRPr>
          </a:p>
          <a:p>
            <a:pPr marL="0" marR="0" lvl="0" indent="0" algn="ctr" rtl="0">
              <a:lnSpc>
                <a:spcPct val="100000"/>
              </a:lnSpc>
              <a:spcBef>
                <a:spcPts val="0"/>
              </a:spcBef>
              <a:spcAft>
                <a:spcPts val="0"/>
              </a:spcAft>
              <a:buNone/>
            </a:pPr>
            <a:endParaRPr sz="1700" i="1">
              <a:solidFill>
                <a:srgbClr val="4E372B"/>
              </a:solidFill>
              <a:latin typeface="Niramit SemiBold"/>
              <a:ea typeface="Niramit SemiBold"/>
              <a:cs typeface="Niramit SemiBold"/>
              <a:sym typeface="Niramit SemiBold"/>
            </a:endParaRPr>
          </a:p>
          <a:p>
            <a:pPr marL="0" marR="0" lvl="0" indent="0" algn="ctr" rtl="0">
              <a:lnSpc>
                <a:spcPct val="100000"/>
              </a:lnSpc>
              <a:spcBef>
                <a:spcPts val="0"/>
              </a:spcBef>
              <a:spcAft>
                <a:spcPts val="0"/>
              </a:spcAft>
              <a:buNone/>
            </a:pPr>
            <a:r>
              <a:rPr lang="it-IT" sz="1700" i="1">
                <a:solidFill>
                  <a:srgbClr val="4E372B"/>
                </a:solidFill>
                <a:latin typeface="Niramit Light"/>
                <a:ea typeface="Niramit Light"/>
                <a:cs typeface="Niramit Light"/>
                <a:sym typeface="Niramit Light"/>
              </a:rPr>
              <a:t>Transformation des biodéchets en zone urbaine</a:t>
            </a:r>
            <a:endParaRPr sz="1700" i="1">
              <a:solidFill>
                <a:srgbClr val="4E372B"/>
              </a:solidFill>
              <a:latin typeface="Niramit SemiBold"/>
              <a:ea typeface="Niramit SemiBold"/>
              <a:cs typeface="Niramit SemiBold"/>
              <a:sym typeface="Niramit SemiBold"/>
            </a:endParaRPr>
          </a:p>
        </p:txBody>
      </p:sp>
      <p:sp>
        <p:nvSpPr>
          <p:cNvPr id="145" name="Google Shape;145;g2c8c6200f38_0_147"/>
          <p:cNvSpPr txBox="1"/>
          <p:nvPr/>
        </p:nvSpPr>
        <p:spPr>
          <a:xfrm>
            <a:off x="9348233" y="4299633"/>
            <a:ext cx="2699100" cy="1643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it-IT" sz="2100" b="1">
                <a:solidFill>
                  <a:srgbClr val="288E4D"/>
                </a:solidFill>
                <a:latin typeface="Niramit"/>
                <a:ea typeface="Niramit"/>
                <a:cs typeface="Niramit"/>
                <a:sym typeface="Niramit"/>
              </a:rPr>
              <a:t>PRODUCTION</a:t>
            </a:r>
            <a:r>
              <a:rPr lang="it-IT" sz="1700" u="sng">
                <a:solidFill>
                  <a:srgbClr val="288E4D"/>
                </a:solidFill>
                <a:latin typeface="Niramit Light"/>
                <a:ea typeface="Niramit Light"/>
                <a:cs typeface="Niramit Light"/>
                <a:sym typeface="Niramit Light"/>
              </a:rPr>
              <a:t> </a:t>
            </a:r>
            <a:endParaRPr sz="1700" u="sng">
              <a:solidFill>
                <a:srgbClr val="288E4D"/>
              </a:solidFill>
              <a:latin typeface="Niramit Light"/>
              <a:ea typeface="Niramit Light"/>
              <a:cs typeface="Niramit Light"/>
              <a:sym typeface="Niramit Light"/>
            </a:endParaRPr>
          </a:p>
          <a:p>
            <a:pPr marL="0" marR="0" lvl="0" indent="0" algn="ctr" rtl="0">
              <a:lnSpc>
                <a:spcPct val="100000"/>
              </a:lnSpc>
              <a:spcBef>
                <a:spcPts val="0"/>
              </a:spcBef>
              <a:spcAft>
                <a:spcPts val="0"/>
              </a:spcAft>
              <a:buNone/>
            </a:pPr>
            <a:r>
              <a:rPr lang="it-IT" sz="1700">
                <a:solidFill>
                  <a:srgbClr val="288E4D"/>
                </a:solidFill>
                <a:latin typeface="Niramit Light"/>
                <a:ea typeface="Niramit Light"/>
                <a:cs typeface="Niramit Light"/>
                <a:sym typeface="Niramit Light"/>
              </a:rPr>
              <a:t>de compost </a:t>
            </a:r>
            <a:endParaRPr sz="1700" i="1">
              <a:solidFill>
                <a:srgbClr val="288E4D"/>
              </a:solidFill>
              <a:latin typeface="Niramit Light"/>
              <a:ea typeface="Niramit Light"/>
              <a:cs typeface="Niramit Light"/>
              <a:sym typeface="Niramit Light"/>
            </a:endParaRPr>
          </a:p>
          <a:p>
            <a:pPr marL="0" marR="0" lvl="0" indent="0" algn="ctr" rtl="0">
              <a:lnSpc>
                <a:spcPct val="100000"/>
              </a:lnSpc>
              <a:spcBef>
                <a:spcPts val="0"/>
              </a:spcBef>
              <a:spcAft>
                <a:spcPts val="0"/>
              </a:spcAft>
              <a:buNone/>
            </a:pPr>
            <a:endParaRPr sz="1700" i="1">
              <a:solidFill>
                <a:srgbClr val="4E372B"/>
              </a:solidFill>
              <a:latin typeface="Niramit SemiBold"/>
              <a:ea typeface="Niramit SemiBold"/>
              <a:cs typeface="Niramit SemiBold"/>
              <a:sym typeface="Niramit SemiBold"/>
            </a:endParaRPr>
          </a:p>
          <a:p>
            <a:pPr marL="0" marR="0" lvl="0" indent="0" algn="ctr" rtl="0">
              <a:lnSpc>
                <a:spcPct val="100000"/>
              </a:lnSpc>
              <a:spcBef>
                <a:spcPts val="0"/>
              </a:spcBef>
              <a:spcAft>
                <a:spcPts val="0"/>
              </a:spcAft>
              <a:buNone/>
            </a:pPr>
            <a:r>
              <a:rPr lang="it-IT" sz="1700" i="1">
                <a:solidFill>
                  <a:srgbClr val="4E372B"/>
                </a:solidFill>
                <a:latin typeface="Niramit Light"/>
                <a:ea typeface="Niramit Light"/>
                <a:cs typeface="Niramit Light"/>
                <a:sym typeface="Niramit Light"/>
              </a:rPr>
              <a:t>Retour aux sols via les agriculteurs locaux </a:t>
            </a:r>
            <a:endParaRPr sz="1700" i="1">
              <a:solidFill>
                <a:srgbClr val="4E372B"/>
              </a:solidFill>
              <a:latin typeface="Niramit SemiBold"/>
              <a:ea typeface="Niramit SemiBold"/>
              <a:cs typeface="Niramit SemiBold"/>
              <a:sym typeface="Niramit SemiBold"/>
            </a:endParaRPr>
          </a:p>
        </p:txBody>
      </p:sp>
      <p:sp>
        <p:nvSpPr>
          <p:cNvPr id="146" name="Google Shape;146;g2c8c6200f38_0_147"/>
          <p:cNvSpPr/>
          <p:nvPr/>
        </p:nvSpPr>
        <p:spPr>
          <a:xfrm>
            <a:off x="1176567" y="3740533"/>
            <a:ext cx="542400" cy="525900"/>
          </a:xfrm>
          <a:prstGeom prst="ellipse">
            <a:avLst/>
          </a:prstGeom>
          <a:solidFill>
            <a:srgbClr val="288E4D"/>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it-IT" sz="2300" b="1">
                <a:solidFill>
                  <a:srgbClr val="FFFFFF"/>
                </a:solidFill>
              </a:rPr>
              <a:t>1</a:t>
            </a:r>
            <a:endParaRPr sz="2300" b="1">
              <a:solidFill>
                <a:srgbClr val="FFFFFF"/>
              </a:solidFill>
            </a:endParaRPr>
          </a:p>
        </p:txBody>
      </p:sp>
      <p:sp>
        <p:nvSpPr>
          <p:cNvPr id="147" name="Google Shape;147;g2c8c6200f38_0_147"/>
          <p:cNvSpPr/>
          <p:nvPr/>
        </p:nvSpPr>
        <p:spPr>
          <a:xfrm>
            <a:off x="10422267" y="3740533"/>
            <a:ext cx="542400" cy="525900"/>
          </a:xfrm>
          <a:prstGeom prst="ellipse">
            <a:avLst/>
          </a:prstGeom>
          <a:solidFill>
            <a:srgbClr val="288E4D"/>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it-IT" sz="2300" b="1">
                <a:solidFill>
                  <a:srgbClr val="FFFFFF"/>
                </a:solidFill>
              </a:rPr>
              <a:t>4</a:t>
            </a:r>
            <a:endParaRPr sz="2300" b="1">
              <a:solidFill>
                <a:srgbClr val="FFFFFF"/>
              </a:solidFill>
            </a:endParaRPr>
          </a:p>
        </p:txBody>
      </p:sp>
      <p:pic>
        <p:nvPicPr>
          <p:cNvPr id="148" name="Google Shape;148;g2c8c6200f38_0_147"/>
          <p:cNvPicPr preferRelativeResize="0"/>
          <p:nvPr/>
        </p:nvPicPr>
        <p:blipFill rotWithShape="1">
          <a:blip r:embed="rId5">
            <a:alphaModFix/>
          </a:blip>
          <a:srcRect l="18525" r="2944"/>
          <a:stretch/>
        </p:blipFill>
        <p:spPr>
          <a:xfrm>
            <a:off x="3042400" y="1353063"/>
            <a:ext cx="3018501" cy="2565599"/>
          </a:xfrm>
          <a:prstGeom prst="rect">
            <a:avLst/>
          </a:prstGeom>
          <a:noFill/>
          <a:ln>
            <a:noFill/>
          </a:ln>
        </p:spPr>
      </p:pic>
      <p:sp>
        <p:nvSpPr>
          <p:cNvPr id="149" name="Google Shape;149;g2c8c6200f38_0_147"/>
          <p:cNvSpPr/>
          <p:nvPr/>
        </p:nvSpPr>
        <p:spPr>
          <a:xfrm>
            <a:off x="4280433" y="3740533"/>
            <a:ext cx="542400" cy="525900"/>
          </a:xfrm>
          <a:prstGeom prst="ellipse">
            <a:avLst/>
          </a:prstGeom>
          <a:solidFill>
            <a:srgbClr val="288E4D"/>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it-IT" sz="2300" b="1">
                <a:solidFill>
                  <a:srgbClr val="FFFFFF"/>
                </a:solidFill>
              </a:rPr>
              <a:t>2</a:t>
            </a:r>
            <a:endParaRPr sz="2300" b="1">
              <a:solidFill>
                <a:srgbClr val="FFFFFF"/>
              </a:solidFill>
            </a:endParaRPr>
          </a:p>
        </p:txBody>
      </p:sp>
      <p:pic>
        <p:nvPicPr>
          <p:cNvPr id="150" name="Google Shape;150;g2c8c6200f38_0_147"/>
          <p:cNvPicPr preferRelativeResize="0"/>
          <p:nvPr/>
        </p:nvPicPr>
        <p:blipFill rotWithShape="1">
          <a:blip r:embed="rId6">
            <a:alphaModFix/>
          </a:blip>
          <a:srcRect l="27598" t="2687" r="8544" b="15879"/>
          <a:stretch/>
        </p:blipFill>
        <p:spPr>
          <a:xfrm>
            <a:off x="6060900" y="1352200"/>
            <a:ext cx="3018501" cy="2565599"/>
          </a:xfrm>
          <a:prstGeom prst="rect">
            <a:avLst/>
          </a:prstGeom>
          <a:noFill/>
          <a:ln>
            <a:noFill/>
          </a:ln>
        </p:spPr>
      </p:pic>
      <p:sp>
        <p:nvSpPr>
          <p:cNvPr id="151" name="Google Shape;151;g2c8c6200f38_0_147"/>
          <p:cNvSpPr/>
          <p:nvPr/>
        </p:nvSpPr>
        <p:spPr>
          <a:xfrm>
            <a:off x="7268000" y="3740533"/>
            <a:ext cx="542400" cy="525900"/>
          </a:xfrm>
          <a:prstGeom prst="ellipse">
            <a:avLst/>
          </a:prstGeom>
          <a:solidFill>
            <a:srgbClr val="288E4D"/>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it-IT" sz="2300" b="1">
                <a:solidFill>
                  <a:srgbClr val="FFFFFF"/>
                </a:solidFill>
              </a:rPr>
              <a:t>3</a:t>
            </a:r>
            <a:endParaRPr sz="2300" b="1">
              <a:solidFill>
                <a:srgbClr val="FFFFFF"/>
              </a:solidFill>
            </a:endParaRPr>
          </a:p>
        </p:txBody>
      </p:sp>
      <p:pic>
        <p:nvPicPr>
          <p:cNvPr id="152" name="Google Shape;152;g2c8c6200f38_0_147"/>
          <p:cNvPicPr preferRelativeResize="0"/>
          <p:nvPr/>
        </p:nvPicPr>
        <p:blipFill>
          <a:blip r:embed="rId7">
            <a:alphaModFix/>
          </a:blip>
          <a:stretch>
            <a:fillRect/>
          </a:stretch>
        </p:blipFill>
        <p:spPr>
          <a:xfrm>
            <a:off x="11381567" y="6217767"/>
            <a:ext cx="590600" cy="551867"/>
          </a:xfrm>
          <a:prstGeom prst="rect">
            <a:avLst/>
          </a:prstGeom>
          <a:noFill/>
          <a:ln>
            <a:noFill/>
          </a:ln>
        </p:spPr>
      </p:pic>
      <p:sp>
        <p:nvSpPr>
          <p:cNvPr id="153" name="Google Shape;153;g2c8c6200f38_0_147"/>
          <p:cNvSpPr txBox="1"/>
          <p:nvPr/>
        </p:nvSpPr>
        <p:spPr>
          <a:xfrm>
            <a:off x="589725" y="232975"/>
            <a:ext cx="108759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200" b="1">
                <a:solidFill>
                  <a:srgbClr val="8DC57F"/>
                </a:solidFill>
                <a:latin typeface="Helvetica Neue"/>
                <a:ea typeface="Helvetica Neue"/>
                <a:cs typeface="Helvetica Neue"/>
                <a:sym typeface="Helvetica Neue"/>
              </a:rPr>
              <a:t>Une gestion intégrée et maîtrisée de valorisation des biodéchets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g2c8c6200f38_0_365"/>
          <p:cNvPicPr preferRelativeResize="0"/>
          <p:nvPr/>
        </p:nvPicPr>
        <p:blipFill rotWithShape="1">
          <a:blip r:embed="rId3">
            <a:alphaModFix/>
          </a:blip>
          <a:srcRect l="20380" t="19963" r="20716" b="19613"/>
          <a:stretch/>
        </p:blipFill>
        <p:spPr>
          <a:xfrm>
            <a:off x="1263064" y="1543756"/>
            <a:ext cx="2131576" cy="2941880"/>
          </a:xfrm>
          <a:prstGeom prst="rect">
            <a:avLst/>
          </a:prstGeom>
          <a:noFill/>
          <a:ln>
            <a:noFill/>
          </a:ln>
        </p:spPr>
      </p:pic>
      <p:cxnSp>
        <p:nvCxnSpPr>
          <p:cNvPr id="160" name="Google Shape;160;g2c8c6200f38_0_365"/>
          <p:cNvCxnSpPr>
            <a:endCxn id="161" idx="0"/>
          </p:cNvCxnSpPr>
          <p:nvPr/>
        </p:nvCxnSpPr>
        <p:spPr>
          <a:xfrm>
            <a:off x="953227" y="1206760"/>
            <a:ext cx="3037200" cy="477600"/>
          </a:xfrm>
          <a:prstGeom prst="curvedConnector2">
            <a:avLst/>
          </a:prstGeom>
          <a:noFill/>
          <a:ln w="19050" cap="flat" cmpd="sng">
            <a:solidFill>
              <a:srgbClr val="008E4D"/>
            </a:solidFill>
            <a:prstDash val="solid"/>
            <a:round/>
            <a:headEnd type="stealth" w="med" len="med"/>
            <a:tailEnd type="none" w="sm" len="sm"/>
          </a:ln>
        </p:spPr>
      </p:cxnSp>
      <p:sp>
        <p:nvSpPr>
          <p:cNvPr id="162" name="Google Shape;162;g2c8c6200f38_0_365"/>
          <p:cNvSpPr txBox="1"/>
          <p:nvPr/>
        </p:nvSpPr>
        <p:spPr>
          <a:xfrm>
            <a:off x="853625" y="5108943"/>
            <a:ext cx="3661200" cy="638100"/>
          </a:xfrm>
          <a:prstGeom prst="rect">
            <a:avLst/>
          </a:prstGeom>
          <a:noFill/>
          <a:ln>
            <a:noFill/>
          </a:ln>
        </p:spPr>
        <p:txBody>
          <a:bodyPr spcFirstLastPara="1" wrap="square" lIns="121900" tIns="121900" rIns="121900" bIns="121900" anchor="t" anchorCtr="0">
            <a:noAutofit/>
          </a:bodyPr>
          <a:lstStyle/>
          <a:p>
            <a:pPr marL="0" marR="0" lvl="0" indent="0" algn="just" rtl="0">
              <a:lnSpc>
                <a:spcPct val="100000"/>
              </a:lnSpc>
              <a:spcBef>
                <a:spcPts val="0"/>
              </a:spcBef>
              <a:spcAft>
                <a:spcPts val="0"/>
              </a:spcAft>
              <a:buClr>
                <a:srgbClr val="000000"/>
              </a:buClr>
              <a:buSzPts val="1300"/>
              <a:buFont typeface="Arial"/>
              <a:buNone/>
            </a:pPr>
            <a:r>
              <a:rPr lang="it-IT" sz="1800" b="1" i="0" u="none" strike="noStrike" cap="none">
                <a:solidFill>
                  <a:srgbClr val="543A2B"/>
                </a:solidFill>
                <a:latin typeface="Niramit"/>
                <a:ea typeface="Niramit"/>
                <a:cs typeface="Niramit"/>
                <a:sym typeface="Niramit"/>
              </a:rPr>
              <a:t>Bac 120 litres</a:t>
            </a:r>
            <a:r>
              <a:rPr lang="it-IT" sz="1800" b="1">
                <a:solidFill>
                  <a:srgbClr val="543A2B"/>
                </a:solidFill>
                <a:latin typeface="Niramit"/>
                <a:ea typeface="Niramit"/>
                <a:cs typeface="Niramit"/>
                <a:sym typeface="Niramit"/>
              </a:rPr>
              <a:t> 2</a:t>
            </a:r>
            <a:r>
              <a:rPr lang="it-IT" sz="1800" b="1" i="0" u="none" strike="noStrike" cap="none">
                <a:solidFill>
                  <a:srgbClr val="543A2B"/>
                </a:solidFill>
                <a:latin typeface="Niramit"/>
                <a:ea typeface="Niramit"/>
                <a:cs typeface="Niramit"/>
                <a:sym typeface="Niramit"/>
              </a:rPr>
              <a:t> roues</a:t>
            </a:r>
            <a:endParaRPr sz="2200" b="1" i="0" u="none" strike="noStrike" cap="none">
              <a:solidFill>
                <a:srgbClr val="543A2B"/>
              </a:solidFill>
              <a:latin typeface="Niramit"/>
              <a:ea typeface="Niramit"/>
              <a:cs typeface="Niramit"/>
              <a:sym typeface="Niramit"/>
            </a:endParaRPr>
          </a:p>
          <a:p>
            <a:pPr marL="0" marR="0" lvl="0" indent="0" algn="just" rtl="0">
              <a:lnSpc>
                <a:spcPct val="100000"/>
              </a:lnSpc>
              <a:spcBef>
                <a:spcPts val="0"/>
              </a:spcBef>
              <a:spcAft>
                <a:spcPts val="0"/>
              </a:spcAft>
              <a:buClr>
                <a:srgbClr val="000000"/>
              </a:buClr>
              <a:buSzPts val="1600"/>
              <a:buFont typeface="Arial"/>
              <a:buNone/>
            </a:pPr>
            <a:endParaRPr sz="1600" b="1" i="0" u="none" strike="noStrike" cap="none">
              <a:solidFill>
                <a:srgbClr val="543A2B"/>
              </a:solidFill>
              <a:latin typeface="Niramit"/>
              <a:ea typeface="Niramit"/>
              <a:cs typeface="Niramit"/>
              <a:sym typeface="Niramit"/>
            </a:endParaRPr>
          </a:p>
          <a:p>
            <a:pPr marL="0" marR="0" lvl="0" indent="0" algn="just" rtl="0">
              <a:lnSpc>
                <a:spcPct val="100000"/>
              </a:lnSpc>
              <a:spcBef>
                <a:spcPts val="0"/>
              </a:spcBef>
              <a:spcAft>
                <a:spcPts val="0"/>
              </a:spcAft>
              <a:buClr>
                <a:srgbClr val="000000"/>
              </a:buClr>
              <a:buSzPts val="1600"/>
              <a:buFont typeface="Arial"/>
              <a:buNone/>
            </a:pPr>
            <a:endParaRPr sz="1600" b="1" i="0" u="none" strike="noStrike" cap="none">
              <a:solidFill>
                <a:srgbClr val="543A2B"/>
              </a:solidFill>
              <a:latin typeface="Niramit"/>
              <a:ea typeface="Niramit"/>
              <a:cs typeface="Niramit"/>
              <a:sym typeface="Niramit"/>
            </a:endParaRPr>
          </a:p>
          <a:p>
            <a:pPr marL="0" marR="0" lvl="0" indent="0" algn="just" rtl="0">
              <a:lnSpc>
                <a:spcPct val="100000"/>
              </a:lnSpc>
              <a:spcBef>
                <a:spcPts val="0"/>
              </a:spcBef>
              <a:spcAft>
                <a:spcPts val="0"/>
              </a:spcAft>
              <a:buClr>
                <a:srgbClr val="000000"/>
              </a:buClr>
              <a:buSzPts val="1600"/>
              <a:buFont typeface="Arial"/>
              <a:buNone/>
            </a:pPr>
            <a:endParaRPr sz="1600" b="1" i="0" u="none" strike="noStrike" cap="none">
              <a:solidFill>
                <a:srgbClr val="543A2B"/>
              </a:solidFill>
              <a:latin typeface="Niramit"/>
              <a:ea typeface="Niramit"/>
              <a:cs typeface="Niramit"/>
              <a:sym typeface="Niramit"/>
            </a:endParaRPr>
          </a:p>
        </p:txBody>
      </p:sp>
      <p:sp>
        <p:nvSpPr>
          <p:cNvPr id="161" name="Google Shape;161;g2c8c6200f38_0_365"/>
          <p:cNvSpPr txBox="1"/>
          <p:nvPr/>
        </p:nvSpPr>
        <p:spPr>
          <a:xfrm>
            <a:off x="3466027" y="1684360"/>
            <a:ext cx="1048800" cy="430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it-IT" sz="1200" b="0" i="0" u="none" strike="noStrike" cap="none">
                <a:solidFill>
                  <a:schemeClr val="lt1"/>
                </a:solidFill>
                <a:latin typeface="Niramit"/>
                <a:ea typeface="Niramit"/>
                <a:cs typeface="Niramit"/>
                <a:sym typeface="Niramit"/>
              </a:rPr>
              <a:t>44 cm</a:t>
            </a:r>
            <a:endParaRPr sz="1200" b="0" i="0" u="none" strike="noStrike" cap="none">
              <a:solidFill>
                <a:schemeClr val="lt1"/>
              </a:solidFill>
              <a:latin typeface="Niramit"/>
              <a:ea typeface="Niramit"/>
              <a:cs typeface="Niramit"/>
              <a:sym typeface="Niramit"/>
            </a:endParaRPr>
          </a:p>
        </p:txBody>
      </p:sp>
      <p:sp>
        <p:nvSpPr>
          <p:cNvPr id="163" name="Google Shape;163;g2c8c6200f38_0_365"/>
          <p:cNvSpPr txBox="1"/>
          <p:nvPr/>
        </p:nvSpPr>
        <p:spPr>
          <a:xfrm>
            <a:off x="431603" y="3525739"/>
            <a:ext cx="1048800" cy="430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it-IT" sz="1200" b="0" i="0" u="none" strike="noStrike" cap="none">
                <a:solidFill>
                  <a:schemeClr val="lt1"/>
                </a:solidFill>
                <a:latin typeface="Niramit"/>
                <a:ea typeface="Niramit"/>
                <a:cs typeface="Niramit"/>
                <a:sym typeface="Niramit"/>
              </a:rPr>
              <a:t>96 cm</a:t>
            </a:r>
            <a:endParaRPr sz="1200" b="0" i="0" u="none" strike="noStrike" cap="none">
              <a:solidFill>
                <a:schemeClr val="lt1"/>
              </a:solidFill>
              <a:latin typeface="Niramit"/>
              <a:ea typeface="Niramit"/>
              <a:cs typeface="Niramit"/>
              <a:sym typeface="Niramit"/>
            </a:endParaRPr>
          </a:p>
        </p:txBody>
      </p:sp>
      <p:sp>
        <p:nvSpPr>
          <p:cNvPr id="164" name="Google Shape;164;g2c8c6200f38_0_365"/>
          <p:cNvSpPr txBox="1"/>
          <p:nvPr/>
        </p:nvSpPr>
        <p:spPr>
          <a:xfrm>
            <a:off x="1263068" y="1297775"/>
            <a:ext cx="1048800" cy="430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it-IT" sz="1200" b="0" i="0" u="none" strike="noStrike" cap="none">
                <a:solidFill>
                  <a:schemeClr val="lt1"/>
                </a:solidFill>
                <a:latin typeface="Niramit"/>
                <a:ea typeface="Niramit"/>
                <a:cs typeface="Niramit"/>
                <a:sym typeface="Niramit"/>
              </a:rPr>
              <a:t>55 cm</a:t>
            </a:r>
            <a:endParaRPr sz="1200" b="0" i="0" u="none" strike="noStrike" cap="none">
              <a:solidFill>
                <a:schemeClr val="lt1"/>
              </a:solidFill>
              <a:latin typeface="Niramit"/>
              <a:ea typeface="Niramit"/>
              <a:cs typeface="Niramit"/>
              <a:sym typeface="Niramit"/>
            </a:endParaRPr>
          </a:p>
        </p:txBody>
      </p:sp>
      <p:cxnSp>
        <p:nvCxnSpPr>
          <p:cNvPr id="165" name="Google Shape;165;g2c8c6200f38_0_365"/>
          <p:cNvCxnSpPr>
            <a:endCxn id="163" idx="2"/>
          </p:cNvCxnSpPr>
          <p:nvPr/>
        </p:nvCxnSpPr>
        <p:spPr>
          <a:xfrm rot="10800000">
            <a:off x="956003" y="3956539"/>
            <a:ext cx="3044400" cy="1056600"/>
          </a:xfrm>
          <a:prstGeom prst="curvedConnector2">
            <a:avLst/>
          </a:prstGeom>
          <a:noFill/>
          <a:ln w="19050" cap="flat" cmpd="sng">
            <a:solidFill>
              <a:srgbClr val="008E4D"/>
            </a:solidFill>
            <a:prstDash val="solid"/>
            <a:round/>
            <a:headEnd type="stealth" w="med" len="med"/>
            <a:tailEnd type="none" w="sm" len="sm"/>
          </a:ln>
        </p:spPr>
      </p:cxnSp>
      <p:sp>
        <p:nvSpPr>
          <p:cNvPr id="166" name="Google Shape;166;g2c8c6200f38_0_365"/>
          <p:cNvSpPr txBox="1"/>
          <p:nvPr/>
        </p:nvSpPr>
        <p:spPr>
          <a:xfrm>
            <a:off x="589725" y="232975"/>
            <a:ext cx="108759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200" b="1">
                <a:solidFill>
                  <a:srgbClr val="8DC57F"/>
                </a:solidFill>
                <a:latin typeface="Helvetica Neue"/>
                <a:ea typeface="Helvetica Neue"/>
                <a:cs typeface="Helvetica Neue"/>
                <a:sym typeface="Helvetica Neue"/>
              </a:rPr>
              <a:t>Collecte, échange et hygiénisation des bacs</a:t>
            </a:r>
            <a:endParaRPr/>
          </a:p>
        </p:txBody>
      </p:sp>
      <p:sp>
        <p:nvSpPr>
          <p:cNvPr id="167" name="Google Shape;167;g2c8c6200f38_0_365"/>
          <p:cNvSpPr txBox="1"/>
          <p:nvPr/>
        </p:nvSpPr>
        <p:spPr>
          <a:xfrm>
            <a:off x="5543300" y="1186600"/>
            <a:ext cx="6493800" cy="133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it-IT" sz="1800" b="1" i="0" u="none" strike="noStrike" cap="none">
                <a:solidFill>
                  <a:srgbClr val="008E4D"/>
                </a:solidFill>
                <a:latin typeface="Niramit"/>
                <a:ea typeface="Niramit"/>
                <a:cs typeface="Niramit"/>
                <a:sym typeface="Niramit"/>
              </a:rPr>
              <a:t>SIMPLE POUR VOS ÉQUIPES</a:t>
            </a:r>
            <a:endParaRPr sz="1800" b="1" i="0" u="none" strike="noStrike" cap="none">
              <a:solidFill>
                <a:srgbClr val="008E4D"/>
              </a:solidFill>
              <a:latin typeface="Niramit"/>
              <a:ea typeface="Niramit"/>
              <a:cs typeface="Niramit"/>
              <a:sym typeface="Niramit"/>
            </a:endParaRPr>
          </a:p>
          <a:p>
            <a:pPr marL="0" marR="0" lvl="0" indent="0" algn="l" rtl="0">
              <a:lnSpc>
                <a:spcPct val="100000"/>
              </a:lnSpc>
              <a:spcBef>
                <a:spcPts val="0"/>
              </a:spcBef>
              <a:spcAft>
                <a:spcPts val="0"/>
              </a:spcAft>
              <a:buClr>
                <a:srgbClr val="000000"/>
              </a:buClr>
              <a:buSzPts val="1300"/>
              <a:buFont typeface="Arial"/>
              <a:buNone/>
            </a:pPr>
            <a:r>
              <a:rPr lang="it-IT" sz="1800" b="1" i="0" u="none" strike="noStrike" cap="none">
                <a:solidFill>
                  <a:srgbClr val="543A2B"/>
                </a:solidFill>
                <a:latin typeface="Niramit"/>
                <a:ea typeface="Niramit"/>
                <a:cs typeface="Niramit"/>
                <a:sym typeface="Niramit"/>
              </a:rPr>
              <a:t>Désinfection lors de chaque rotation</a:t>
            </a:r>
            <a:endParaRPr sz="1800" b="0" i="0" u="none" strike="noStrike" cap="none">
              <a:solidFill>
                <a:srgbClr val="543A2B"/>
              </a:solidFill>
              <a:latin typeface="Niramit Light"/>
              <a:ea typeface="Niramit Light"/>
              <a:cs typeface="Niramit Light"/>
              <a:sym typeface="Niramit Light"/>
            </a:endParaRPr>
          </a:p>
          <a:p>
            <a:pPr marL="0" marR="0" lvl="0" indent="0" algn="l" rtl="0">
              <a:lnSpc>
                <a:spcPct val="100000"/>
              </a:lnSpc>
              <a:spcBef>
                <a:spcPts val="0"/>
              </a:spcBef>
              <a:spcAft>
                <a:spcPts val="0"/>
              </a:spcAft>
              <a:buClr>
                <a:srgbClr val="000000"/>
              </a:buClr>
              <a:buSzPts val="1300"/>
              <a:buFont typeface="Arial"/>
              <a:buNone/>
            </a:pPr>
            <a:r>
              <a:rPr lang="it-IT" sz="1800" b="1" i="0" u="none" strike="noStrike" cap="none">
                <a:solidFill>
                  <a:srgbClr val="543A2B"/>
                </a:solidFill>
                <a:latin typeface="Niramit"/>
                <a:ea typeface="Niramit"/>
                <a:cs typeface="Niramit"/>
                <a:sym typeface="Niramit"/>
              </a:rPr>
              <a:t>Permet de faire du vrac ! </a:t>
            </a:r>
            <a:r>
              <a:rPr lang="it-IT" sz="1800" b="0" i="0" u="none" strike="noStrike" cap="none">
                <a:solidFill>
                  <a:srgbClr val="543A2B"/>
                </a:solidFill>
                <a:latin typeface="Niramit Light"/>
                <a:ea typeface="Niramit Light"/>
                <a:cs typeface="Niramit Light"/>
                <a:sym typeface="Niramit Light"/>
              </a:rPr>
              <a:t>sans utilisation de sacs plastiques :</a:t>
            </a:r>
            <a:endParaRPr sz="1800" b="0" i="0" u="none" strike="noStrike" cap="none">
              <a:solidFill>
                <a:srgbClr val="543A2B"/>
              </a:solidFill>
              <a:latin typeface="Niramit Light"/>
              <a:ea typeface="Niramit Light"/>
              <a:cs typeface="Niramit Light"/>
              <a:sym typeface="Niramit Light"/>
            </a:endParaRPr>
          </a:p>
          <a:p>
            <a:pPr marL="0" marR="0" lvl="0" indent="0" algn="l" rtl="0">
              <a:lnSpc>
                <a:spcPct val="100000"/>
              </a:lnSpc>
              <a:spcBef>
                <a:spcPts val="0"/>
              </a:spcBef>
              <a:spcAft>
                <a:spcPts val="0"/>
              </a:spcAft>
              <a:buClr>
                <a:srgbClr val="000000"/>
              </a:buClr>
              <a:buSzPts val="1300"/>
              <a:buFont typeface="Arial"/>
              <a:buNone/>
            </a:pPr>
            <a:r>
              <a:rPr lang="it-IT" sz="1800" b="0" i="0" u="none" strike="noStrike" cap="none">
                <a:solidFill>
                  <a:srgbClr val="543A2B"/>
                </a:solidFill>
                <a:latin typeface="Niramit Light"/>
                <a:ea typeface="Niramit Light"/>
                <a:cs typeface="Niramit Light"/>
                <a:sym typeface="Niramit Light"/>
              </a:rPr>
              <a:t>- cher, + écologique</a:t>
            </a:r>
            <a:endParaRPr sz="1800" b="0" i="0" u="none" strike="noStrike" cap="none">
              <a:solidFill>
                <a:srgbClr val="543A2B"/>
              </a:solidFill>
              <a:latin typeface="Niramit Light"/>
              <a:ea typeface="Niramit Light"/>
              <a:cs typeface="Niramit Light"/>
              <a:sym typeface="Niramit Light"/>
            </a:endParaRPr>
          </a:p>
        </p:txBody>
      </p:sp>
      <p:pic>
        <p:nvPicPr>
          <p:cNvPr id="168" name="Google Shape;168;g2c8c6200f38_0_365"/>
          <p:cNvPicPr preferRelativeResize="0"/>
          <p:nvPr/>
        </p:nvPicPr>
        <p:blipFill rotWithShape="1">
          <a:blip r:embed="rId4">
            <a:alphaModFix/>
          </a:blip>
          <a:srcRect/>
          <a:stretch/>
        </p:blipFill>
        <p:spPr>
          <a:xfrm>
            <a:off x="4902475" y="2916974"/>
            <a:ext cx="553481" cy="459585"/>
          </a:xfrm>
          <a:prstGeom prst="rect">
            <a:avLst/>
          </a:prstGeom>
          <a:noFill/>
          <a:ln>
            <a:noFill/>
          </a:ln>
        </p:spPr>
      </p:pic>
      <p:sp>
        <p:nvSpPr>
          <p:cNvPr id="169" name="Google Shape;169;g2c8c6200f38_0_365"/>
          <p:cNvSpPr txBox="1"/>
          <p:nvPr/>
        </p:nvSpPr>
        <p:spPr>
          <a:xfrm>
            <a:off x="5543304" y="2779079"/>
            <a:ext cx="6399900" cy="133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it-IT" sz="1800" b="0" i="0" u="none" strike="noStrike" cap="none">
                <a:solidFill>
                  <a:srgbClr val="008E4D"/>
                </a:solidFill>
                <a:latin typeface="Niramit SemiBold"/>
                <a:ea typeface="Niramit SemiBold"/>
                <a:cs typeface="Niramit SemiBold"/>
                <a:sym typeface="Niramit SemiBold"/>
              </a:rPr>
              <a:t>DES DONNÉES PRÉCISES </a:t>
            </a:r>
            <a:endParaRPr sz="1800" b="0" i="0" u="none" strike="noStrike" cap="none">
              <a:solidFill>
                <a:srgbClr val="008E4D"/>
              </a:solidFill>
              <a:latin typeface="Niramit SemiBold"/>
              <a:ea typeface="Niramit SemiBold"/>
              <a:cs typeface="Niramit SemiBold"/>
              <a:sym typeface="Niramit SemiBold"/>
            </a:endParaRPr>
          </a:p>
          <a:p>
            <a:pPr marL="0" marR="0" lvl="0" indent="0" algn="l" rtl="0">
              <a:lnSpc>
                <a:spcPct val="100000"/>
              </a:lnSpc>
              <a:spcBef>
                <a:spcPts val="0"/>
              </a:spcBef>
              <a:spcAft>
                <a:spcPts val="0"/>
              </a:spcAft>
              <a:buClr>
                <a:srgbClr val="000000"/>
              </a:buClr>
              <a:buSzPts val="1300"/>
              <a:buFont typeface="Arial"/>
              <a:buNone/>
            </a:pPr>
            <a:r>
              <a:rPr lang="it-IT" sz="1800" b="1" i="0" u="none" strike="noStrike" cap="none">
                <a:solidFill>
                  <a:srgbClr val="543A2B"/>
                </a:solidFill>
                <a:latin typeface="Niramit"/>
                <a:ea typeface="Niramit"/>
                <a:cs typeface="Niramit"/>
                <a:sym typeface="Niramit"/>
              </a:rPr>
              <a:t>Pesée à 100 grammes près</a:t>
            </a:r>
            <a:r>
              <a:rPr lang="it-IT" sz="1800" b="0" i="0" u="none" strike="noStrike" cap="none">
                <a:solidFill>
                  <a:srgbClr val="543A2B"/>
                </a:solidFill>
                <a:latin typeface="Niramit Light"/>
                <a:ea typeface="Niramit Light"/>
                <a:cs typeface="Niramit Light"/>
                <a:sym typeface="Niramit Light"/>
              </a:rPr>
              <a:t> pour suivre votre gaspillage alimentaire</a:t>
            </a:r>
            <a:endParaRPr sz="1800" b="0" i="0" u="none" strike="noStrike" cap="none">
              <a:solidFill>
                <a:srgbClr val="543A2B"/>
              </a:solidFill>
              <a:latin typeface="Niramit Light"/>
              <a:ea typeface="Niramit Light"/>
              <a:cs typeface="Niramit Light"/>
              <a:sym typeface="Niramit Light"/>
            </a:endParaRPr>
          </a:p>
          <a:p>
            <a:pPr marL="0" marR="0" lvl="0" indent="0" algn="l" rtl="0">
              <a:lnSpc>
                <a:spcPct val="100000"/>
              </a:lnSpc>
              <a:spcBef>
                <a:spcPts val="0"/>
              </a:spcBef>
              <a:spcAft>
                <a:spcPts val="0"/>
              </a:spcAft>
              <a:buClr>
                <a:srgbClr val="000000"/>
              </a:buClr>
              <a:buSzPts val="1300"/>
              <a:buFont typeface="Arial"/>
              <a:buNone/>
            </a:pPr>
            <a:r>
              <a:rPr lang="it-IT" sz="1800" b="1" i="0" u="none" strike="noStrike" cap="none">
                <a:solidFill>
                  <a:srgbClr val="543A2B"/>
                </a:solidFill>
                <a:latin typeface="Niramit"/>
                <a:ea typeface="Niramit"/>
                <a:cs typeface="Niramit"/>
                <a:sym typeface="Niramit"/>
              </a:rPr>
              <a:t>Suivi de la</a:t>
            </a:r>
            <a:r>
              <a:rPr lang="it-IT" sz="1800" b="0" i="0" u="none" strike="noStrike" cap="none">
                <a:solidFill>
                  <a:srgbClr val="543A2B"/>
                </a:solidFill>
                <a:latin typeface="Niramit Light"/>
                <a:ea typeface="Niramit Light"/>
                <a:cs typeface="Niramit Light"/>
                <a:sym typeface="Niramit Light"/>
              </a:rPr>
              <a:t> </a:t>
            </a:r>
            <a:r>
              <a:rPr lang="it-IT" sz="1800" b="1" i="0" u="none" strike="noStrike" cap="none">
                <a:solidFill>
                  <a:srgbClr val="543A2B"/>
                </a:solidFill>
                <a:latin typeface="Niramit"/>
                <a:ea typeface="Niramit"/>
                <a:cs typeface="Niramit"/>
                <a:sym typeface="Niramit"/>
              </a:rPr>
              <a:t>qualité de tri </a:t>
            </a:r>
            <a:r>
              <a:rPr lang="it-IT" sz="1800" b="0" i="0" u="none" strike="noStrike" cap="none">
                <a:solidFill>
                  <a:srgbClr val="543A2B"/>
                </a:solidFill>
                <a:latin typeface="Niramit Light"/>
                <a:ea typeface="Niramit Light"/>
                <a:cs typeface="Niramit Light"/>
                <a:sym typeface="Niramit Light"/>
              </a:rPr>
              <a:t>vous êtes partie prenante de succès de la valorisation</a:t>
            </a:r>
            <a:endParaRPr sz="1800" b="0" i="0" u="none" strike="noStrike" cap="none">
              <a:solidFill>
                <a:srgbClr val="543A2B"/>
              </a:solidFill>
              <a:latin typeface="Niramit Light"/>
              <a:ea typeface="Niramit Light"/>
              <a:cs typeface="Niramit Light"/>
              <a:sym typeface="Niramit Light"/>
            </a:endParaRPr>
          </a:p>
        </p:txBody>
      </p:sp>
      <p:pic>
        <p:nvPicPr>
          <p:cNvPr id="170" name="Google Shape;170;g2c8c6200f38_0_365"/>
          <p:cNvPicPr preferRelativeResize="0"/>
          <p:nvPr/>
        </p:nvPicPr>
        <p:blipFill rotWithShape="1">
          <a:blip r:embed="rId4">
            <a:alphaModFix/>
          </a:blip>
          <a:srcRect/>
          <a:stretch/>
        </p:blipFill>
        <p:spPr>
          <a:xfrm>
            <a:off x="4904649" y="4467813"/>
            <a:ext cx="553481" cy="459558"/>
          </a:xfrm>
          <a:prstGeom prst="rect">
            <a:avLst/>
          </a:prstGeom>
          <a:noFill/>
          <a:ln>
            <a:noFill/>
          </a:ln>
        </p:spPr>
      </p:pic>
      <p:sp>
        <p:nvSpPr>
          <p:cNvPr id="171" name="Google Shape;171;g2c8c6200f38_0_365"/>
          <p:cNvSpPr txBox="1"/>
          <p:nvPr/>
        </p:nvSpPr>
        <p:spPr>
          <a:xfrm>
            <a:off x="5543302" y="4371555"/>
            <a:ext cx="6015900" cy="91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it-IT" sz="1800" b="0" i="0" u="none" strike="noStrike" cap="none">
                <a:solidFill>
                  <a:srgbClr val="008E4D"/>
                </a:solidFill>
                <a:latin typeface="Niramit SemiBold"/>
                <a:ea typeface="Niramit SemiBold"/>
                <a:cs typeface="Niramit SemiBold"/>
                <a:sym typeface="Niramit SemiBold"/>
              </a:rPr>
              <a:t>DES BACS ADAPTÉS</a:t>
            </a:r>
            <a:endParaRPr sz="1800" b="0" i="0" u="none" strike="noStrike" cap="none">
              <a:solidFill>
                <a:srgbClr val="008E4D"/>
              </a:solidFill>
              <a:latin typeface="Niramit SemiBold"/>
              <a:ea typeface="Niramit SemiBold"/>
              <a:cs typeface="Niramit SemiBold"/>
              <a:sym typeface="Niramit SemiBold"/>
            </a:endParaRPr>
          </a:p>
          <a:p>
            <a:pPr marL="0" marR="0" lvl="0" indent="0" algn="l" rtl="0">
              <a:lnSpc>
                <a:spcPct val="100000"/>
              </a:lnSpc>
              <a:spcBef>
                <a:spcPts val="0"/>
              </a:spcBef>
              <a:spcAft>
                <a:spcPts val="0"/>
              </a:spcAft>
              <a:buClr>
                <a:srgbClr val="000000"/>
              </a:buClr>
              <a:buSzPts val="1300"/>
              <a:buFont typeface="Arial"/>
              <a:buNone/>
            </a:pPr>
            <a:r>
              <a:rPr lang="it-IT" sz="1800" b="1" i="0" u="none" strike="noStrike" cap="none">
                <a:solidFill>
                  <a:srgbClr val="543A2B"/>
                </a:solidFill>
                <a:latin typeface="Niramit"/>
                <a:ea typeface="Niramit"/>
                <a:cs typeface="Niramit"/>
                <a:sym typeface="Niramit"/>
              </a:rPr>
              <a:t>Le bac 120L</a:t>
            </a:r>
            <a:r>
              <a:rPr lang="it-IT" sz="1800" b="0" i="0" u="none" strike="noStrike" cap="none">
                <a:solidFill>
                  <a:srgbClr val="543A2B"/>
                </a:solidFill>
                <a:latin typeface="Niramit Light"/>
                <a:ea typeface="Niramit Light"/>
                <a:cs typeface="Niramit Light"/>
                <a:sym typeface="Niramit Light"/>
              </a:rPr>
              <a:t> permet de réduire les charges lourdes, </a:t>
            </a:r>
            <a:endParaRPr sz="1800" b="0" i="0" u="none" strike="noStrike" cap="none">
              <a:solidFill>
                <a:srgbClr val="543A2B"/>
              </a:solidFill>
              <a:latin typeface="Niramit Light"/>
              <a:ea typeface="Niramit Light"/>
              <a:cs typeface="Niramit Light"/>
              <a:sym typeface="Niramit Light"/>
            </a:endParaRPr>
          </a:p>
          <a:p>
            <a:pPr marL="0" marR="0" lvl="0" indent="0" algn="l" rtl="0">
              <a:lnSpc>
                <a:spcPct val="100000"/>
              </a:lnSpc>
              <a:spcBef>
                <a:spcPts val="0"/>
              </a:spcBef>
              <a:spcAft>
                <a:spcPts val="0"/>
              </a:spcAft>
              <a:buClr>
                <a:srgbClr val="000000"/>
              </a:buClr>
              <a:buSzPts val="1300"/>
              <a:buFont typeface="Arial"/>
              <a:buNone/>
            </a:pPr>
            <a:r>
              <a:rPr lang="it-IT" sz="1800" b="0" i="0" u="none" strike="noStrike" cap="none">
                <a:solidFill>
                  <a:srgbClr val="543A2B"/>
                </a:solidFill>
                <a:latin typeface="Niramit Light"/>
                <a:ea typeface="Niramit Light"/>
                <a:cs typeface="Niramit Light"/>
                <a:sym typeface="Niramit Light"/>
              </a:rPr>
              <a:t>et reste adapté aux contraintes de place</a:t>
            </a:r>
            <a:endParaRPr sz="1800" b="0" i="0" u="none" strike="noStrike" cap="none">
              <a:solidFill>
                <a:srgbClr val="543A2B"/>
              </a:solidFill>
              <a:latin typeface="Niramit Light"/>
              <a:ea typeface="Niramit Light"/>
              <a:cs typeface="Niramit Light"/>
              <a:sym typeface="Niramit Light"/>
            </a:endParaRPr>
          </a:p>
        </p:txBody>
      </p:sp>
      <p:pic>
        <p:nvPicPr>
          <p:cNvPr id="172" name="Google Shape;172;g2c8c6200f38_0_365"/>
          <p:cNvPicPr preferRelativeResize="0"/>
          <p:nvPr/>
        </p:nvPicPr>
        <p:blipFill rotWithShape="1">
          <a:blip r:embed="rId4">
            <a:alphaModFix/>
          </a:blip>
          <a:srcRect/>
          <a:stretch/>
        </p:blipFill>
        <p:spPr>
          <a:xfrm>
            <a:off x="4904649" y="1366167"/>
            <a:ext cx="553481" cy="45955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g2c8c6200f38_1_0"/>
          <p:cNvPicPr preferRelativeResize="0"/>
          <p:nvPr/>
        </p:nvPicPr>
        <p:blipFill rotWithShape="1">
          <a:blip r:embed="rId3">
            <a:alphaModFix/>
          </a:blip>
          <a:srcRect/>
          <a:stretch/>
        </p:blipFill>
        <p:spPr>
          <a:xfrm>
            <a:off x="6091727" y="2467616"/>
            <a:ext cx="530165" cy="440221"/>
          </a:xfrm>
          <a:prstGeom prst="rect">
            <a:avLst/>
          </a:prstGeom>
          <a:noFill/>
          <a:ln>
            <a:noFill/>
          </a:ln>
        </p:spPr>
      </p:pic>
      <p:pic>
        <p:nvPicPr>
          <p:cNvPr id="179" name="Google Shape;179;g2c8c6200f38_1_0"/>
          <p:cNvPicPr preferRelativeResize="0"/>
          <p:nvPr/>
        </p:nvPicPr>
        <p:blipFill rotWithShape="1">
          <a:blip r:embed="rId3">
            <a:alphaModFix/>
          </a:blip>
          <a:srcRect/>
          <a:stretch/>
        </p:blipFill>
        <p:spPr>
          <a:xfrm>
            <a:off x="6091727" y="4694428"/>
            <a:ext cx="530165" cy="440221"/>
          </a:xfrm>
          <a:prstGeom prst="rect">
            <a:avLst/>
          </a:prstGeom>
          <a:noFill/>
          <a:ln>
            <a:noFill/>
          </a:ln>
        </p:spPr>
      </p:pic>
      <p:pic>
        <p:nvPicPr>
          <p:cNvPr id="180" name="Google Shape;180;g2c8c6200f38_1_0"/>
          <p:cNvPicPr preferRelativeResize="0"/>
          <p:nvPr/>
        </p:nvPicPr>
        <p:blipFill rotWithShape="1">
          <a:blip r:embed="rId3">
            <a:alphaModFix/>
          </a:blip>
          <a:srcRect/>
          <a:stretch/>
        </p:blipFill>
        <p:spPr>
          <a:xfrm>
            <a:off x="6091727" y="3581005"/>
            <a:ext cx="530165" cy="440221"/>
          </a:xfrm>
          <a:prstGeom prst="rect">
            <a:avLst/>
          </a:prstGeom>
          <a:noFill/>
          <a:ln>
            <a:noFill/>
          </a:ln>
        </p:spPr>
      </p:pic>
      <p:sp>
        <p:nvSpPr>
          <p:cNvPr id="181" name="Google Shape;181;g2c8c6200f38_1_0"/>
          <p:cNvSpPr txBox="1"/>
          <p:nvPr/>
        </p:nvSpPr>
        <p:spPr>
          <a:xfrm>
            <a:off x="6770522" y="2124888"/>
            <a:ext cx="4918800" cy="7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1800">
                <a:solidFill>
                  <a:srgbClr val="4D362B"/>
                </a:solidFill>
                <a:latin typeface="Niramit"/>
                <a:ea typeface="Niramit"/>
                <a:cs typeface="Niramit"/>
                <a:sym typeface="Niramit"/>
              </a:rPr>
              <a:t>Pesée précise pour chaque bac collecté avec évaluation de la qualité de tri de 0 à 3 ⭐️ selon la quantité d’erreurs (verre, plastique, métal…)</a:t>
            </a:r>
            <a:endParaRPr sz="1800">
              <a:solidFill>
                <a:srgbClr val="4D362B"/>
              </a:solidFill>
              <a:latin typeface="Niramit"/>
              <a:ea typeface="Niramit"/>
              <a:cs typeface="Niramit"/>
              <a:sym typeface="Niramit"/>
            </a:endParaRPr>
          </a:p>
        </p:txBody>
      </p:sp>
      <p:sp>
        <p:nvSpPr>
          <p:cNvPr id="182" name="Google Shape;182;g2c8c6200f38_1_0"/>
          <p:cNvSpPr txBox="1"/>
          <p:nvPr/>
        </p:nvSpPr>
        <p:spPr>
          <a:xfrm>
            <a:off x="6770522" y="3439225"/>
            <a:ext cx="4918800" cy="7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1800">
                <a:solidFill>
                  <a:srgbClr val="4D362B"/>
                </a:solidFill>
                <a:latin typeface="Niramit"/>
                <a:ea typeface="Niramit"/>
                <a:cs typeface="Niramit"/>
                <a:sym typeface="Niramit"/>
              </a:rPr>
              <a:t>Prise de photo du contenu du bac en cas de mauvais tri disponible depuis Bluebob</a:t>
            </a:r>
            <a:endParaRPr sz="1800">
              <a:solidFill>
                <a:srgbClr val="4D362B"/>
              </a:solidFill>
              <a:latin typeface="Niramit"/>
              <a:ea typeface="Niramit"/>
              <a:cs typeface="Niramit"/>
              <a:sym typeface="Niramit"/>
            </a:endParaRPr>
          </a:p>
        </p:txBody>
      </p:sp>
      <p:sp>
        <p:nvSpPr>
          <p:cNvPr id="183" name="Google Shape;183;g2c8c6200f38_1_0"/>
          <p:cNvSpPr txBox="1"/>
          <p:nvPr/>
        </p:nvSpPr>
        <p:spPr>
          <a:xfrm>
            <a:off x="6770522" y="4552597"/>
            <a:ext cx="4918800" cy="7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1800">
                <a:solidFill>
                  <a:srgbClr val="4D362B"/>
                </a:solidFill>
                <a:latin typeface="Niramit"/>
                <a:ea typeface="Niramit"/>
                <a:cs typeface="Niramit"/>
                <a:sym typeface="Niramit"/>
              </a:rPr>
              <a:t>Export PDF et CSV de votre rapport RSE et des données de collectes</a:t>
            </a:r>
            <a:endParaRPr sz="1800">
              <a:solidFill>
                <a:srgbClr val="4D362B"/>
              </a:solidFill>
              <a:latin typeface="Niramit"/>
              <a:ea typeface="Niramit"/>
              <a:cs typeface="Niramit"/>
              <a:sym typeface="Niramit"/>
            </a:endParaRPr>
          </a:p>
        </p:txBody>
      </p:sp>
      <p:pic>
        <p:nvPicPr>
          <p:cNvPr id="184" name="Google Shape;184;g2c8c6200f38_1_0"/>
          <p:cNvPicPr preferRelativeResize="0"/>
          <p:nvPr/>
        </p:nvPicPr>
        <p:blipFill rotWithShape="1">
          <a:blip r:embed="rId4">
            <a:alphaModFix/>
          </a:blip>
          <a:srcRect/>
          <a:stretch/>
        </p:blipFill>
        <p:spPr>
          <a:xfrm>
            <a:off x="85200" y="2058729"/>
            <a:ext cx="3852173" cy="2408129"/>
          </a:xfrm>
          <a:prstGeom prst="rect">
            <a:avLst/>
          </a:prstGeom>
          <a:noFill/>
          <a:ln>
            <a:noFill/>
          </a:ln>
        </p:spPr>
      </p:pic>
      <p:grpSp>
        <p:nvGrpSpPr>
          <p:cNvPr id="185" name="Google Shape;185;g2c8c6200f38_1_0"/>
          <p:cNvGrpSpPr/>
          <p:nvPr/>
        </p:nvGrpSpPr>
        <p:grpSpPr>
          <a:xfrm>
            <a:off x="721707" y="2390358"/>
            <a:ext cx="2579845" cy="1713737"/>
            <a:chOff x="4014338" y="1088875"/>
            <a:chExt cx="4039213" cy="2432904"/>
          </a:xfrm>
        </p:grpSpPr>
        <p:pic>
          <p:nvPicPr>
            <p:cNvPr id="186" name="Google Shape;186;g2c8c6200f38_1_0"/>
            <p:cNvPicPr preferRelativeResize="0"/>
            <p:nvPr/>
          </p:nvPicPr>
          <p:blipFill rotWithShape="1">
            <a:blip r:embed="rId5">
              <a:alphaModFix/>
            </a:blip>
            <a:srcRect/>
            <a:stretch/>
          </p:blipFill>
          <p:spPr>
            <a:xfrm>
              <a:off x="4014338" y="1523550"/>
              <a:ext cx="4039200" cy="1998229"/>
            </a:xfrm>
            <a:prstGeom prst="rect">
              <a:avLst/>
            </a:prstGeom>
            <a:noFill/>
            <a:ln>
              <a:noFill/>
            </a:ln>
          </p:spPr>
        </p:pic>
        <p:pic>
          <p:nvPicPr>
            <p:cNvPr id="187" name="Google Shape;187;g2c8c6200f38_1_0"/>
            <p:cNvPicPr preferRelativeResize="0"/>
            <p:nvPr/>
          </p:nvPicPr>
          <p:blipFill rotWithShape="1">
            <a:blip r:embed="rId6">
              <a:alphaModFix/>
            </a:blip>
            <a:srcRect/>
            <a:stretch/>
          </p:blipFill>
          <p:spPr>
            <a:xfrm>
              <a:off x="4014350" y="1088875"/>
              <a:ext cx="4039201" cy="451650"/>
            </a:xfrm>
            <a:prstGeom prst="rect">
              <a:avLst/>
            </a:prstGeom>
            <a:noFill/>
            <a:ln>
              <a:noFill/>
            </a:ln>
          </p:spPr>
        </p:pic>
      </p:grpSp>
      <p:sp>
        <p:nvSpPr>
          <p:cNvPr id="188" name="Google Shape;188;g2c8c6200f38_1_0"/>
          <p:cNvSpPr txBox="1"/>
          <p:nvPr/>
        </p:nvSpPr>
        <p:spPr>
          <a:xfrm>
            <a:off x="3607601" y="2467175"/>
            <a:ext cx="23355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2000" b="0" i="0" u="none" strike="noStrike" cap="none">
                <a:solidFill>
                  <a:srgbClr val="543A2B"/>
                </a:solidFill>
                <a:latin typeface="Niramit"/>
                <a:ea typeface="Niramit"/>
                <a:cs typeface="Niramit"/>
                <a:sym typeface="Niramit"/>
              </a:rPr>
              <a:t>Espace client</a:t>
            </a:r>
            <a:endParaRPr sz="2000" b="0" i="0" u="none" strike="noStrike" cap="none">
              <a:solidFill>
                <a:srgbClr val="543A2B"/>
              </a:solidFill>
              <a:latin typeface="Niramit"/>
              <a:ea typeface="Niramit"/>
              <a:cs typeface="Niramit"/>
              <a:sym typeface="Niramit"/>
            </a:endParaRPr>
          </a:p>
          <a:p>
            <a:pPr marL="0" marR="0" lvl="0" indent="0" algn="l" rtl="0">
              <a:lnSpc>
                <a:spcPct val="100000"/>
              </a:lnSpc>
              <a:spcBef>
                <a:spcPts val="0"/>
              </a:spcBef>
              <a:spcAft>
                <a:spcPts val="0"/>
              </a:spcAft>
              <a:buClr>
                <a:srgbClr val="000000"/>
              </a:buClr>
              <a:buSzPts val="1300"/>
              <a:buFont typeface="Arial"/>
              <a:buNone/>
            </a:pPr>
            <a:r>
              <a:rPr lang="it-IT" sz="2000" b="0" i="1" u="none" strike="noStrike" cap="none">
                <a:solidFill>
                  <a:srgbClr val="4E372B"/>
                </a:solidFill>
                <a:latin typeface="Niramit Light"/>
                <a:ea typeface="Niramit Light"/>
                <a:cs typeface="Niramit Light"/>
                <a:sym typeface="Niramit Light"/>
              </a:rPr>
              <a:t>suit vos données en temps réel</a:t>
            </a:r>
            <a:endParaRPr sz="2000" b="0" i="0" u="none" strike="noStrike" cap="none">
              <a:solidFill>
                <a:srgbClr val="543A2B"/>
              </a:solidFill>
              <a:latin typeface="Niramit"/>
              <a:ea typeface="Niramit"/>
              <a:cs typeface="Niramit"/>
              <a:sym typeface="Niramit"/>
            </a:endParaRPr>
          </a:p>
        </p:txBody>
      </p:sp>
      <p:pic>
        <p:nvPicPr>
          <p:cNvPr id="189" name="Google Shape;189;g2c8c6200f38_1_0"/>
          <p:cNvPicPr preferRelativeResize="0"/>
          <p:nvPr/>
        </p:nvPicPr>
        <p:blipFill rotWithShape="1">
          <a:blip r:embed="rId3">
            <a:alphaModFix/>
          </a:blip>
          <a:srcRect/>
          <a:stretch/>
        </p:blipFill>
        <p:spPr>
          <a:xfrm>
            <a:off x="6091727" y="1460684"/>
            <a:ext cx="530165" cy="440221"/>
          </a:xfrm>
          <a:prstGeom prst="rect">
            <a:avLst/>
          </a:prstGeom>
          <a:noFill/>
          <a:ln>
            <a:noFill/>
          </a:ln>
        </p:spPr>
      </p:pic>
      <p:sp>
        <p:nvSpPr>
          <p:cNvPr id="190" name="Google Shape;190;g2c8c6200f38_1_0"/>
          <p:cNvSpPr txBox="1"/>
          <p:nvPr/>
        </p:nvSpPr>
        <p:spPr>
          <a:xfrm>
            <a:off x="6770522" y="1420875"/>
            <a:ext cx="4918800" cy="7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1800">
                <a:solidFill>
                  <a:srgbClr val="4D362B"/>
                </a:solidFill>
                <a:latin typeface="Niramit"/>
                <a:ea typeface="Niramit"/>
                <a:cs typeface="Niramit"/>
                <a:sym typeface="Niramit"/>
              </a:rPr>
              <a:t>Votre calendrier de collecte</a:t>
            </a:r>
            <a:endParaRPr sz="1800">
              <a:solidFill>
                <a:srgbClr val="4D362B"/>
              </a:solidFill>
              <a:latin typeface="Niramit"/>
              <a:ea typeface="Niramit"/>
              <a:cs typeface="Niramit"/>
              <a:sym typeface="Niramit"/>
            </a:endParaRPr>
          </a:p>
        </p:txBody>
      </p:sp>
      <p:sp>
        <p:nvSpPr>
          <p:cNvPr id="191" name="Google Shape;191;g2c8c6200f38_1_0"/>
          <p:cNvSpPr txBox="1"/>
          <p:nvPr/>
        </p:nvSpPr>
        <p:spPr>
          <a:xfrm>
            <a:off x="589725" y="232975"/>
            <a:ext cx="108759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200" b="1">
                <a:solidFill>
                  <a:srgbClr val="8DC57F"/>
                </a:solidFill>
                <a:latin typeface="Helvetica Neue"/>
                <a:ea typeface="Helvetica Neue"/>
                <a:cs typeface="Helvetica Neue"/>
                <a:sym typeface="Helvetica Neue"/>
              </a:rPr>
              <a:t>Traçabilité - reporting - extranet dédié</a:t>
            </a:r>
            <a:endParaRPr sz="3200" b="1">
              <a:solidFill>
                <a:srgbClr val="8DC57F"/>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c8c6200f38_1_107"/>
          <p:cNvSpPr txBox="1"/>
          <p:nvPr/>
        </p:nvSpPr>
        <p:spPr>
          <a:xfrm>
            <a:off x="535800" y="464325"/>
            <a:ext cx="9358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3200" b="1">
                <a:solidFill>
                  <a:srgbClr val="8DC57F"/>
                </a:solidFill>
                <a:latin typeface="Helvetica Neue"/>
                <a:ea typeface="Helvetica Neue"/>
                <a:cs typeface="Helvetica Neue"/>
                <a:sym typeface="Helvetica Neue"/>
              </a:rPr>
              <a:t>Choisir Les Alchimistes c’est développer : </a:t>
            </a:r>
            <a:endParaRPr/>
          </a:p>
        </p:txBody>
      </p:sp>
      <p:sp>
        <p:nvSpPr>
          <p:cNvPr id="198" name="Google Shape;198;g2c8c6200f38_1_107"/>
          <p:cNvSpPr txBox="1"/>
          <p:nvPr/>
        </p:nvSpPr>
        <p:spPr>
          <a:xfrm>
            <a:off x="6067426" y="1293825"/>
            <a:ext cx="5857800" cy="13725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it-IT" sz="1500" b="1" i="0" u="none" strike="noStrike" cap="none">
                <a:solidFill>
                  <a:srgbClr val="000000"/>
                </a:solidFill>
                <a:latin typeface="Niramit"/>
                <a:ea typeface="Niramit"/>
                <a:cs typeface="Niramit"/>
                <a:sym typeface="Niramit"/>
              </a:rPr>
              <a:t>Une démarche écoresponsable</a:t>
            </a:r>
            <a:endParaRPr sz="1500" b="0" i="0" u="none" strike="noStrike" cap="none">
              <a:solidFill>
                <a:srgbClr val="000000"/>
              </a:solidFill>
              <a:latin typeface="Niramit ExtraLight"/>
              <a:ea typeface="Niramit ExtraLight"/>
              <a:cs typeface="Niramit ExtraLight"/>
              <a:sym typeface="Niramit ExtraLight"/>
            </a:endParaRPr>
          </a:p>
          <a:p>
            <a:pPr marL="0" marR="0" lvl="0" indent="0" algn="l" rtl="0">
              <a:lnSpc>
                <a:spcPct val="100000"/>
              </a:lnSpc>
              <a:spcBef>
                <a:spcPts val="0"/>
              </a:spcBef>
              <a:spcAft>
                <a:spcPts val="0"/>
              </a:spcAft>
              <a:buClr>
                <a:srgbClr val="000000"/>
              </a:buClr>
              <a:buSzPts val="1200"/>
              <a:buFont typeface="Arial"/>
              <a:buNone/>
            </a:pPr>
            <a:r>
              <a:rPr lang="it-IT" sz="1500" b="0" i="0" u="none" strike="noStrike" cap="none">
                <a:solidFill>
                  <a:srgbClr val="000000"/>
                </a:solidFill>
                <a:latin typeface="Niramit ExtraLight"/>
                <a:ea typeface="Niramit ExtraLight"/>
                <a:cs typeface="Niramit ExtraLight"/>
                <a:sym typeface="Niramit ExtraLight"/>
              </a:rPr>
              <a:t>Le compost est la solution de traitement des biodéchets la plus vertueuse écologiquement. </a:t>
            </a:r>
            <a:br>
              <a:rPr lang="it-IT" sz="1500" b="0" i="0" u="none" strike="noStrike" cap="none">
                <a:solidFill>
                  <a:srgbClr val="000000"/>
                </a:solidFill>
                <a:latin typeface="Niramit ExtraLight"/>
                <a:ea typeface="Niramit ExtraLight"/>
                <a:cs typeface="Niramit ExtraLight"/>
                <a:sym typeface="Niramit ExtraLight"/>
              </a:rPr>
            </a:br>
            <a:r>
              <a:rPr lang="it-IT" sz="1500" b="0" i="0" u="none" strike="noStrike" cap="none">
                <a:solidFill>
                  <a:srgbClr val="000000"/>
                </a:solidFill>
                <a:latin typeface="Niramit ExtraLight"/>
                <a:ea typeface="Niramit ExtraLight"/>
                <a:cs typeface="Niramit ExtraLight"/>
                <a:sym typeface="Niramit ExtraLight"/>
              </a:rPr>
              <a:t>Nous travaillons avec des agriculteurs locaux pour nourrir leurs terres et ainsi lutter contre le réchauffement climatique.</a:t>
            </a:r>
            <a:endParaRPr sz="1500" b="0" i="0" u="none" strike="noStrike" cap="none">
              <a:solidFill>
                <a:srgbClr val="000000"/>
              </a:solidFill>
              <a:latin typeface="Niramit ExtraLight"/>
              <a:ea typeface="Niramit ExtraLight"/>
              <a:cs typeface="Niramit ExtraLight"/>
              <a:sym typeface="Niramit ExtraLight"/>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Niramit ExtraLight"/>
              <a:ea typeface="Niramit ExtraLight"/>
              <a:cs typeface="Niramit ExtraLight"/>
              <a:sym typeface="Niramit ExtraLight"/>
            </a:endParaRPr>
          </a:p>
        </p:txBody>
      </p:sp>
      <p:pic>
        <p:nvPicPr>
          <p:cNvPr id="199" name="Google Shape;199;g2c8c6200f38_1_107"/>
          <p:cNvPicPr preferRelativeResize="0"/>
          <p:nvPr/>
        </p:nvPicPr>
        <p:blipFill rotWithShape="1">
          <a:blip r:embed="rId3">
            <a:alphaModFix/>
          </a:blip>
          <a:srcRect/>
          <a:stretch/>
        </p:blipFill>
        <p:spPr>
          <a:xfrm>
            <a:off x="5633862" y="1433633"/>
            <a:ext cx="395977" cy="328800"/>
          </a:xfrm>
          <a:prstGeom prst="rect">
            <a:avLst/>
          </a:prstGeom>
          <a:noFill/>
          <a:ln>
            <a:noFill/>
          </a:ln>
        </p:spPr>
      </p:pic>
      <p:sp>
        <p:nvSpPr>
          <p:cNvPr id="200" name="Google Shape;200;g2c8c6200f38_1_107"/>
          <p:cNvSpPr txBox="1"/>
          <p:nvPr/>
        </p:nvSpPr>
        <p:spPr>
          <a:xfrm>
            <a:off x="6080525" y="2709675"/>
            <a:ext cx="5844600" cy="1212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it-IT" sz="1500" b="1" i="0" u="none" strike="noStrike" cap="none">
                <a:solidFill>
                  <a:srgbClr val="000000"/>
                </a:solidFill>
                <a:latin typeface="Niramit"/>
                <a:ea typeface="Niramit"/>
                <a:cs typeface="Niramit"/>
                <a:sym typeface="Niramit"/>
              </a:rPr>
              <a:t>Une démarche en faveur de l’insertion</a:t>
            </a:r>
            <a:endParaRPr sz="1500" b="1" i="0" u="none" strike="noStrike" cap="none">
              <a:solidFill>
                <a:srgbClr val="000000"/>
              </a:solidFill>
              <a:latin typeface="Niramit"/>
              <a:ea typeface="Niramit"/>
              <a:cs typeface="Niramit"/>
              <a:sym typeface="Niramit"/>
            </a:endParaRPr>
          </a:p>
          <a:p>
            <a:pPr marL="0" marR="0" lvl="0" indent="0" algn="l" rtl="0">
              <a:lnSpc>
                <a:spcPct val="100000"/>
              </a:lnSpc>
              <a:spcBef>
                <a:spcPts val="0"/>
              </a:spcBef>
              <a:spcAft>
                <a:spcPts val="0"/>
              </a:spcAft>
              <a:buClr>
                <a:srgbClr val="000000"/>
              </a:buClr>
              <a:buSzPts val="1200"/>
              <a:buFont typeface="Arial"/>
              <a:buNone/>
            </a:pPr>
            <a:r>
              <a:rPr lang="it-IT" sz="1500" b="0" i="0" u="none" strike="noStrike" cap="none">
                <a:solidFill>
                  <a:srgbClr val="000000"/>
                </a:solidFill>
                <a:latin typeface="Niramit ExtraLight"/>
                <a:ea typeface="Niramit ExtraLight"/>
                <a:cs typeface="Niramit ExtraLight"/>
                <a:sym typeface="Niramit ExtraLight"/>
              </a:rPr>
              <a:t>Les Alchimistes est une entreprise agréée ESUS :  Entreprise solidaire d’utilité sociale.</a:t>
            </a:r>
            <a:br>
              <a:rPr lang="it-IT" sz="1500" b="0" i="0" u="none" strike="noStrike" cap="none">
                <a:solidFill>
                  <a:srgbClr val="000000"/>
                </a:solidFill>
                <a:latin typeface="Niramit ExtraLight"/>
                <a:ea typeface="Niramit ExtraLight"/>
                <a:cs typeface="Niramit ExtraLight"/>
                <a:sym typeface="Niramit ExtraLight"/>
              </a:rPr>
            </a:br>
            <a:r>
              <a:rPr lang="it-IT" sz="1500" b="0" i="0" u="none" strike="noStrike" cap="none">
                <a:solidFill>
                  <a:srgbClr val="000000"/>
                </a:solidFill>
                <a:latin typeface="Niramit ExtraLight"/>
                <a:ea typeface="Niramit ExtraLight"/>
                <a:cs typeface="Niramit ExtraLight"/>
                <a:sym typeface="Niramit ExtraLight"/>
              </a:rPr>
              <a:t>Nous travaillons avec des organismes de réinsertion professionnelle dans la création d’emplois locaux : + de 50% de nos opérateurs étaient initialement éloignés de l’emploi.</a:t>
            </a:r>
            <a:endParaRPr sz="1500" b="0" i="0" u="none" strike="noStrike" cap="none">
              <a:solidFill>
                <a:srgbClr val="000000"/>
              </a:solidFill>
              <a:latin typeface="Niramit ExtraLight"/>
              <a:ea typeface="Niramit ExtraLight"/>
              <a:cs typeface="Niramit ExtraLight"/>
              <a:sym typeface="Niramit ExtraLight"/>
            </a:endParaRPr>
          </a:p>
          <a:p>
            <a:pPr marL="0" marR="0" lvl="0" indent="0" algn="just"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Niramit ExtraLight"/>
              <a:ea typeface="Niramit ExtraLight"/>
              <a:cs typeface="Niramit ExtraLight"/>
              <a:sym typeface="Niramit ExtraLight"/>
            </a:endParaRPr>
          </a:p>
        </p:txBody>
      </p:sp>
      <p:pic>
        <p:nvPicPr>
          <p:cNvPr id="201" name="Google Shape;201;g2c8c6200f38_1_107"/>
          <p:cNvPicPr preferRelativeResize="0"/>
          <p:nvPr/>
        </p:nvPicPr>
        <p:blipFill rotWithShape="1">
          <a:blip r:embed="rId3">
            <a:alphaModFix/>
          </a:blip>
          <a:srcRect/>
          <a:stretch/>
        </p:blipFill>
        <p:spPr>
          <a:xfrm>
            <a:off x="5633862" y="2849483"/>
            <a:ext cx="395977" cy="328800"/>
          </a:xfrm>
          <a:prstGeom prst="rect">
            <a:avLst/>
          </a:prstGeom>
          <a:noFill/>
          <a:ln>
            <a:noFill/>
          </a:ln>
        </p:spPr>
      </p:pic>
      <p:pic>
        <p:nvPicPr>
          <p:cNvPr id="202" name="Google Shape;202;g2c8c6200f38_1_107"/>
          <p:cNvPicPr preferRelativeResize="0"/>
          <p:nvPr/>
        </p:nvPicPr>
        <p:blipFill rotWithShape="1">
          <a:blip r:embed="rId3">
            <a:alphaModFix/>
          </a:blip>
          <a:srcRect/>
          <a:stretch/>
        </p:blipFill>
        <p:spPr>
          <a:xfrm>
            <a:off x="5633862" y="4493921"/>
            <a:ext cx="395977" cy="328800"/>
          </a:xfrm>
          <a:prstGeom prst="rect">
            <a:avLst/>
          </a:prstGeom>
          <a:noFill/>
          <a:ln>
            <a:noFill/>
          </a:ln>
        </p:spPr>
      </p:pic>
      <p:sp>
        <p:nvSpPr>
          <p:cNvPr id="203" name="Google Shape;203;g2c8c6200f38_1_107"/>
          <p:cNvSpPr txBox="1"/>
          <p:nvPr/>
        </p:nvSpPr>
        <p:spPr>
          <a:xfrm>
            <a:off x="6081050" y="4325175"/>
            <a:ext cx="5767800" cy="13971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it-IT" sz="1500" b="1" i="0" u="none" strike="noStrike" cap="none">
                <a:solidFill>
                  <a:srgbClr val="000000"/>
                </a:solidFill>
                <a:latin typeface="Niramit"/>
                <a:ea typeface="Niramit"/>
                <a:cs typeface="Niramit"/>
                <a:sym typeface="Niramit"/>
              </a:rPr>
              <a:t>Une image d’établissement engagée</a:t>
            </a:r>
            <a:endParaRPr sz="1500" b="0" i="0" u="none" strike="noStrike" cap="none">
              <a:solidFill>
                <a:srgbClr val="000000"/>
              </a:solidFill>
              <a:latin typeface="Niramit ExtraLight"/>
              <a:ea typeface="Niramit ExtraLight"/>
              <a:cs typeface="Niramit ExtraLight"/>
              <a:sym typeface="Niramit ExtraLight"/>
            </a:endParaRPr>
          </a:p>
          <a:p>
            <a:pPr marL="0" marR="0" lvl="0" indent="0" algn="l" rtl="0">
              <a:lnSpc>
                <a:spcPct val="100000"/>
              </a:lnSpc>
              <a:spcBef>
                <a:spcPts val="0"/>
              </a:spcBef>
              <a:spcAft>
                <a:spcPts val="0"/>
              </a:spcAft>
              <a:buClr>
                <a:srgbClr val="000000"/>
              </a:buClr>
              <a:buSzPts val="1100"/>
              <a:buFont typeface="Arial"/>
              <a:buNone/>
            </a:pPr>
            <a:r>
              <a:rPr lang="it-IT" sz="1500" b="0" i="0" u="none" strike="noStrike" cap="none">
                <a:solidFill>
                  <a:srgbClr val="000000"/>
                </a:solidFill>
                <a:latin typeface="Niramit ExtraLight"/>
                <a:ea typeface="Niramit ExtraLight"/>
                <a:cs typeface="Niramit ExtraLight"/>
                <a:sym typeface="Niramit ExtraLight"/>
              </a:rPr>
              <a:t>Un engagement visible de vos collaborateurs, clients et partenaires. Une meilleure gestion des déchets au sein des entreprises est un axe attendu par les collaborateurs et de plus en plus par les clients. Vous avez ainsi un impact concret et visible en mettant en place le tri des biodéchets.</a:t>
            </a:r>
            <a:endParaRPr sz="1500" b="0" i="0" u="none" strike="noStrike" cap="none">
              <a:solidFill>
                <a:srgbClr val="000000"/>
              </a:solidFill>
              <a:latin typeface="Niramit ExtraLight"/>
              <a:ea typeface="Niramit ExtraLight"/>
              <a:cs typeface="Niramit ExtraLight"/>
              <a:sym typeface="Niramit ExtraLight"/>
            </a:endParaRPr>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Niramit ExtraLight"/>
              <a:ea typeface="Niramit ExtraLight"/>
              <a:cs typeface="Niramit ExtraLight"/>
              <a:sym typeface="Niramit ExtraLight"/>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Niramit ExtraLight"/>
              <a:ea typeface="Niramit ExtraLight"/>
              <a:cs typeface="Niramit ExtraLight"/>
              <a:sym typeface="Niramit ExtraLight"/>
            </a:endParaRPr>
          </a:p>
        </p:txBody>
      </p:sp>
      <p:pic>
        <p:nvPicPr>
          <p:cNvPr id="204" name="Google Shape;204;g2c8c6200f38_1_107"/>
          <p:cNvPicPr preferRelativeResize="0"/>
          <p:nvPr/>
        </p:nvPicPr>
        <p:blipFill rotWithShape="1">
          <a:blip r:embed="rId4">
            <a:alphaModFix/>
          </a:blip>
          <a:srcRect l="14624"/>
          <a:stretch/>
        </p:blipFill>
        <p:spPr>
          <a:xfrm>
            <a:off x="285875" y="3855308"/>
            <a:ext cx="2574461" cy="1604877"/>
          </a:xfrm>
          <a:prstGeom prst="rect">
            <a:avLst/>
          </a:prstGeom>
          <a:noFill/>
          <a:ln>
            <a:noFill/>
          </a:ln>
        </p:spPr>
      </p:pic>
      <p:pic>
        <p:nvPicPr>
          <p:cNvPr id="205" name="Google Shape;205;g2c8c6200f38_1_107"/>
          <p:cNvPicPr preferRelativeResize="0"/>
          <p:nvPr/>
        </p:nvPicPr>
        <p:blipFill rotWithShape="1">
          <a:blip r:embed="rId5">
            <a:alphaModFix/>
          </a:blip>
          <a:srcRect l="14242" r="8226" b="9239"/>
          <a:stretch/>
        </p:blipFill>
        <p:spPr>
          <a:xfrm>
            <a:off x="2421369" y="1493125"/>
            <a:ext cx="2941158" cy="2275226"/>
          </a:xfrm>
          <a:prstGeom prst="rect">
            <a:avLst/>
          </a:prstGeom>
          <a:noFill/>
          <a:ln>
            <a:noFill/>
          </a:ln>
        </p:spPr>
      </p:pic>
      <p:pic>
        <p:nvPicPr>
          <p:cNvPr id="206" name="Google Shape;206;g2c8c6200f38_1_107"/>
          <p:cNvPicPr preferRelativeResize="0"/>
          <p:nvPr/>
        </p:nvPicPr>
        <p:blipFill rotWithShape="1">
          <a:blip r:embed="rId6">
            <a:alphaModFix/>
          </a:blip>
          <a:srcRect t="4507"/>
          <a:stretch/>
        </p:blipFill>
        <p:spPr>
          <a:xfrm>
            <a:off x="285875" y="1493138"/>
            <a:ext cx="2030054" cy="2246569"/>
          </a:xfrm>
          <a:prstGeom prst="rect">
            <a:avLst/>
          </a:prstGeom>
          <a:noFill/>
          <a:ln>
            <a:noFill/>
          </a:ln>
        </p:spPr>
      </p:pic>
      <p:pic>
        <p:nvPicPr>
          <p:cNvPr id="207" name="Google Shape;207;g2c8c6200f38_1_107"/>
          <p:cNvPicPr preferRelativeResize="0"/>
          <p:nvPr/>
        </p:nvPicPr>
        <p:blipFill rotWithShape="1">
          <a:blip r:embed="rId7">
            <a:alphaModFix/>
          </a:blip>
          <a:srcRect l="4329" t="8160" r="9083" b="4845"/>
          <a:stretch/>
        </p:blipFill>
        <p:spPr>
          <a:xfrm>
            <a:off x="2945723" y="3855324"/>
            <a:ext cx="2416825" cy="1604875"/>
          </a:xfrm>
          <a:prstGeom prst="rect">
            <a:avLst/>
          </a:prstGeom>
          <a:noFill/>
          <a:ln>
            <a:noFill/>
          </a:ln>
        </p:spPr>
      </p:pic>
      <p:pic>
        <p:nvPicPr>
          <p:cNvPr id="208" name="Google Shape;208;g2c8c6200f38_1_107"/>
          <p:cNvPicPr preferRelativeResize="0"/>
          <p:nvPr/>
        </p:nvPicPr>
        <p:blipFill rotWithShape="1">
          <a:blip r:embed="rId8">
            <a:alphaModFix/>
          </a:blip>
          <a:srcRect/>
          <a:stretch/>
        </p:blipFill>
        <p:spPr>
          <a:xfrm>
            <a:off x="1830454" y="2958122"/>
            <a:ext cx="1096947" cy="1087584"/>
          </a:xfrm>
          <a:prstGeom prst="rect">
            <a:avLst/>
          </a:prstGeom>
          <a:noFill/>
          <a:ln>
            <a:noFill/>
          </a:ln>
        </p:spPr>
      </p:pic>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521</Words>
  <Application>Microsoft Office PowerPoint</Application>
  <PresentationFormat>Widescreen</PresentationFormat>
  <Paragraphs>99</Paragraphs>
  <Slides>9</Slides>
  <Notes>9</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9</vt:i4>
      </vt:variant>
    </vt:vector>
  </HeadingPairs>
  <TitlesOfParts>
    <vt:vector size="20" baseType="lpstr">
      <vt:lpstr>Helvetica Neue</vt:lpstr>
      <vt:lpstr>Trebuchet MS</vt:lpstr>
      <vt:lpstr>Niramit</vt:lpstr>
      <vt:lpstr>Calibri</vt:lpstr>
      <vt:lpstr>Niramit Light</vt:lpstr>
      <vt:lpstr>Open Sans Light</vt:lpstr>
      <vt:lpstr>Niramit SemiBold</vt:lpstr>
      <vt:lpstr>Open Sans</vt:lpstr>
      <vt:lpstr>Arial</vt:lpstr>
      <vt:lpstr>Niramit ExtraLight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ticass_at</dc:creator>
  <cp:lastModifiedBy>claudia nessuno</cp:lastModifiedBy>
  <cp:revision>1</cp:revision>
  <dcterms:created xsi:type="dcterms:W3CDTF">2023-08-24T13:00:36Z</dcterms:created>
  <dcterms:modified xsi:type="dcterms:W3CDTF">2024-04-05T07:01:14Z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0x01010069ADD1301C5BF5489327AFF9CDA9464A</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bool>false</vt:bool>
  </property>
</Properties>
</file>