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7556500" cy="10693400"/>
  <p:notesSz cx="7556500" cy="10693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86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B0735-FCA9-4AB1-BE36-E44B1322F2E6}" type="datetimeFigureOut">
              <a:rPr lang="it-IT" smtClean="0"/>
              <a:t>21/09/2022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6B57F-C56F-4BA8-88CD-59517866BE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093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1">
                <a:solidFill>
                  <a:srgbClr val="5E5E5E"/>
                </a:solidFill>
                <a:latin typeface="Trebuchet MS"/>
                <a:cs typeface="Trebuchet MS"/>
              </a:defRPr>
            </a:lvl1pPr>
          </a:lstStyle>
          <a:p>
            <a:pPr marL="12700" marR="5080">
              <a:lnSpc>
                <a:spcPts val="1000"/>
              </a:lnSpc>
              <a:spcBef>
                <a:spcPts val="135"/>
              </a:spcBef>
            </a:pPr>
            <a:r>
              <a:rPr spc="-45" dirty="0"/>
              <a:t>C</a:t>
            </a:r>
            <a:r>
              <a:rPr spc="-80" dirty="0"/>
              <a:t>o</a:t>
            </a:r>
            <a:r>
              <a:rPr spc="-70" dirty="0"/>
              <a:t>n</a:t>
            </a:r>
            <a:r>
              <a:rPr spc="-25" dirty="0"/>
              <a:t> </a:t>
            </a:r>
            <a:r>
              <a:rPr spc="-114" dirty="0"/>
              <a:t>il</a:t>
            </a:r>
            <a:r>
              <a:rPr spc="-25" dirty="0"/>
              <a:t> </a:t>
            </a:r>
            <a:r>
              <a:rPr spc="-65" dirty="0"/>
              <a:t>supp</a:t>
            </a:r>
            <a:r>
              <a:rPr spc="-80" dirty="0"/>
              <a:t>o</a:t>
            </a:r>
            <a:r>
              <a:rPr spc="-60" dirty="0"/>
              <a:t>r</a:t>
            </a:r>
            <a:r>
              <a:rPr spc="-130" dirty="0"/>
              <a:t>t</a:t>
            </a:r>
            <a:r>
              <a:rPr spc="-80" dirty="0"/>
              <a:t>o</a:t>
            </a:r>
            <a:r>
              <a:rPr spc="-25" dirty="0"/>
              <a:t> </a:t>
            </a:r>
            <a:r>
              <a:rPr spc="-55" dirty="0"/>
              <a:t>s</a:t>
            </a:r>
            <a:r>
              <a:rPr spc="-70" dirty="0"/>
              <a:t>c</a:t>
            </a:r>
            <a:r>
              <a:rPr spc="-90" dirty="0"/>
              <a:t>ien</a:t>
            </a:r>
            <a:r>
              <a:rPr spc="-130" dirty="0"/>
              <a:t>t</a:t>
            </a:r>
            <a:r>
              <a:rPr spc="-100" dirty="0"/>
              <a:t>i</a:t>
            </a:r>
            <a:r>
              <a:rPr spc="-150" dirty="0"/>
              <a:t>f</a:t>
            </a:r>
            <a:r>
              <a:rPr spc="-70" dirty="0"/>
              <a:t>i</a:t>
            </a:r>
            <a:r>
              <a:rPr spc="-110" dirty="0"/>
              <a:t>c</a:t>
            </a:r>
            <a:r>
              <a:rPr spc="-80" dirty="0"/>
              <a:t>o</a:t>
            </a:r>
            <a:r>
              <a:rPr spc="-25" dirty="0"/>
              <a:t> </a:t>
            </a:r>
            <a:r>
              <a:rPr spc="-80" dirty="0"/>
              <a:t>d</a:t>
            </a:r>
            <a:r>
              <a:rPr spc="-110" dirty="0"/>
              <a:t>i</a:t>
            </a:r>
            <a:r>
              <a:rPr spc="-25" dirty="0"/>
              <a:t> </a:t>
            </a:r>
            <a:r>
              <a:rPr spc="-55" dirty="0"/>
              <a:t>B</a:t>
            </a:r>
            <a:r>
              <a:rPr spc="-10" dirty="0"/>
              <a:t>M</a:t>
            </a:r>
            <a:r>
              <a:rPr spc="-15" dirty="0"/>
              <a:t>T</a:t>
            </a:r>
            <a:r>
              <a:rPr spc="-35" dirty="0"/>
              <a:t>I</a:t>
            </a:r>
            <a:r>
              <a:rPr spc="-25" dirty="0"/>
              <a:t> </a:t>
            </a:r>
            <a:r>
              <a:rPr spc="-90" dirty="0"/>
              <a:t>e</a:t>
            </a:r>
            <a:r>
              <a:rPr spc="-25" dirty="0"/>
              <a:t> </a:t>
            </a:r>
            <a:r>
              <a:rPr spc="-50" dirty="0"/>
              <a:t>R</a:t>
            </a:r>
            <a:r>
              <a:rPr spc="-25" dirty="0"/>
              <a:t>E</a:t>
            </a:r>
            <a:r>
              <a:rPr spc="-100" dirty="0"/>
              <a:t>F</a:t>
            </a:r>
            <a:r>
              <a:rPr spc="-25" dirty="0"/>
              <a:t> </a:t>
            </a:r>
            <a:r>
              <a:rPr spc="-50" dirty="0"/>
              <a:t>R</a:t>
            </a:r>
            <a:r>
              <a:rPr spc="-70" dirty="0"/>
              <a:t>i</a:t>
            </a:r>
            <a:r>
              <a:rPr spc="-110" dirty="0"/>
              <a:t>c</a:t>
            </a:r>
            <a:r>
              <a:rPr spc="-85" dirty="0"/>
              <a:t>er</a:t>
            </a:r>
            <a:r>
              <a:rPr spc="-70" dirty="0"/>
              <a:t>c</a:t>
            </a:r>
            <a:r>
              <a:rPr spc="-80" dirty="0"/>
              <a:t>h</a:t>
            </a:r>
            <a:r>
              <a:rPr spc="-65" dirty="0"/>
              <a:t>e  </a:t>
            </a:r>
            <a:r>
              <a:rPr spc="-95" dirty="0"/>
              <a:t>Fin</a:t>
            </a:r>
            <a:r>
              <a:rPr spc="-55" dirty="0"/>
              <a:t>a</a:t>
            </a:r>
            <a:r>
              <a:rPr spc="-70" dirty="0"/>
              <a:t>n</a:t>
            </a:r>
            <a:r>
              <a:rPr spc="-60" dirty="0"/>
              <a:t>zia</a:t>
            </a:r>
            <a:r>
              <a:rPr spc="-130" dirty="0"/>
              <a:t>t</a:t>
            </a:r>
            <a:r>
              <a:rPr spc="-80" dirty="0"/>
              <a:t>o</a:t>
            </a:r>
            <a:r>
              <a:rPr spc="-25" dirty="0"/>
              <a:t> </a:t>
            </a:r>
            <a:r>
              <a:rPr spc="-70" dirty="0"/>
              <a:t>c</a:t>
            </a:r>
            <a:r>
              <a:rPr spc="-80" dirty="0"/>
              <a:t>o</a:t>
            </a:r>
            <a:r>
              <a:rPr spc="-70" dirty="0"/>
              <a:t>n</a:t>
            </a:r>
            <a:r>
              <a:rPr spc="-25" dirty="0"/>
              <a:t> </a:t>
            </a:r>
            <a:r>
              <a:rPr spc="-110" dirty="0"/>
              <a:t>i</a:t>
            </a:r>
            <a:r>
              <a:rPr spc="-25" dirty="0"/>
              <a:t> </a:t>
            </a:r>
            <a:r>
              <a:rPr spc="-135" dirty="0"/>
              <a:t>f</a:t>
            </a:r>
            <a:r>
              <a:rPr spc="-80" dirty="0"/>
              <a:t>o</a:t>
            </a:r>
            <a:r>
              <a:rPr spc="-70" dirty="0"/>
              <a:t>n</a:t>
            </a:r>
            <a:r>
              <a:rPr spc="-80" dirty="0"/>
              <a:t>d</a:t>
            </a:r>
            <a:r>
              <a:rPr spc="-110" dirty="0"/>
              <a:t>i</a:t>
            </a:r>
            <a:r>
              <a:rPr spc="-25" dirty="0"/>
              <a:t> </a:t>
            </a:r>
            <a:r>
              <a:rPr spc="-80" dirty="0"/>
              <a:t>d</a:t>
            </a:r>
            <a:r>
              <a:rPr spc="-95" dirty="0"/>
              <a:t>ella</a:t>
            </a:r>
            <a:r>
              <a:rPr spc="-25" dirty="0"/>
              <a:t> </a:t>
            </a:r>
            <a:r>
              <a:rPr spc="-120" dirty="0"/>
              <a:t>L.</a:t>
            </a:r>
            <a:r>
              <a:rPr spc="-50" dirty="0"/>
              <a:t>R</a:t>
            </a:r>
            <a:r>
              <a:rPr spc="-155" dirty="0"/>
              <a:t>.</a:t>
            </a:r>
            <a:r>
              <a:rPr spc="-114" dirty="0"/>
              <a:t> 7</a:t>
            </a:r>
            <a:r>
              <a:rPr spc="-120" dirty="0"/>
              <a:t>/</a:t>
            </a:r>
            <a:r>
              <a:rPr spc="-5" dirty="0"/>
              <a:t>2018</a:t>
            </a:r>
          </a:p>
          <a:p>
            <a:pPr marL="12700">
              <a:lnSpc>
                <a:spcPts val="980"/>
              </a:lnSpc>
            </a:pPr>
            <a:r>
              <a:rPr spc="-110" dirty="0"/>
              <a:t>“</a:t>
            </a:r>
            <a:r>
              <a:rPr spc="-90" dirty="0"/>
              <a:t>P</a:t>
            </a:r>
            <a:r>
              <a:rPr spc="-114" dirty="0"/>
              <a:t>r</a:t>
            </a:r>
            <a:r>
              <a:rPr spc="-90" dirty="0"/>
              <a:t>o</a:t>
            </a:r>
            <a:r>
              <a:rPr spc="-85" dirty="0"/>
              <a:t>g</a:t>
            </a:r>
            <a:r>
              <a:rPr spc="-125" dirty="0"/>
              <a:t>e</a:t>
            </a:r>
            <a:r>
              <a:rPr spc="-100" dirty="0"/>
              <a:t>t</a:t>
            </a:r>
            <a:r>
              <a:rPr spc="-130" dirty="0"/>
              <a:t>t</a:t>
            </a:r>
            <a:r>
              <a:rPr spc="-110" dirty="0"/>
              <a:t>i</a:t>
            </a:r>
            <a:r>
              <a:rPr spc="-25" dirty="0"/>
              <a:t> </a:t>
            </a:r>
            <a:r>
              <a:rPr spc="-90" dirty="0"/>
              <a:t>in</a:t>
            </a:r>
            <a:r>
              <a:rPr spc="-25" dirty="0"/>
              <a:t> </a:t>
            </a:r>
            <a:r>
              <a:rPr spc="-135" dirty="0"/>
              <a:t>f</a:t>
            </a:r>
            <a:r>
              <a:rPr spc="-55" dirty="0"/>
              <a:t>a</a:t>
            </a:r>
            <a:r>
              <a:rPr spc="-95" dirty="0"/>
              <a:t>vo</a:t>
            </a:r>
            <a:r>
              <a:rPr spc="-105" dirty="0"/>
              <a:t>r</a:t>
            </a:r>
            <a:r>
              <a:rPr spc="-90" dirty="0"/>
              <a:t>e</a:t>
            </a:r>
            <a:r>
              <a:rPr spc="-25" dirty="0"/>
              <a:t> </a:t>
            </a:r>
            <a:r>
              <a:rPr spc="-80" dirty="0"/>
              <a:t>d</a:t>
            </a:r>
            <a:r>
              <a:rPr spc="-100" dirty="0"/>
              <a:t>ei</a:t>
            </a:r>
            <a:r>
              <a:rPr spc="-25" dirty="0"/>
              <a:t> </a:t>
            </a:r>
            <a:r>
              <a:rPr spc="-70" dirty="0"/>
              <a:t>c</a:t>
            </a:r>
            <a:r>
              <a:rPr spc="-80" dirty="0"/>
              <a:t>o</a:t>
            </a:r>
            <a:r>
              <a:rPr spc="-70" dirty="0"/>
              <a:t>n</a:t>
            </a:r>
            <a:r>
              <a:rPr spc="-65" dirty="0"/>
              <a:t>su</a:t>
            </a:r>
            <a:r>
              <a:rPr spc="-85" dirty="0"/>
              <a:t>m</a:t>
            </a:r>
            <a:r>
              <a:rPr spc="-55" dirty="0"/>
              <a:t>a</a:t>
            </a:r>
            <a:r>
              <a:rPr spc="-130" dirty="0"/>
              <a:t>t</a:t>
            </a:r>
            <a:r>
              <a:rPr spc="-80" dirty="0"/>
              <a:t>or</a:t>
            </a:r>
            <a:r>
              <a:rPr spc="-110" dirty="0"/>
              <a:t>i”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1">
                <a:solidFill>
                  <a:srgbClr val="5E5E5E"/>
                </a:solidFill>
                <a:latin typeface="Trebuchet MS"/>
                <a:cs typeface="Trebuchet MS"/>
              </a:defRPr>
            </a:lvl1pPr>
          </a:lstStyle>
          <a:p>
            <a:pPr marL="12700" marR="5080">
              <a:lnSpc>
                <a:spcPts val="1000"/>
              </a:lnSpc>
              <a:spcBef>
                <a:spcPts val="135"/>
              </a:spcBef>
            </a:pPr>
            <a:r>
              <a:rPr spc="-45" dirty="0"/>
              <a:t>C</a:t>
            </a:r>
            <a:r>
              <a:rPr spc="-80" dirty="0"/>
              <a:t>o</a:t>
            </a:r>
            <a:r>
              <a:rPr spc="-70" dirty="0"/>
              <a:t>n</a:t>
            </a:r>
            <a:r>
              <a:rPr spc="-25" dirty="0"/>
              <a:t> </a:t>
            </a:r>
            <a:r>
              <a:rPr spc="-114" dirty="0"/>
              <a:t>il</a:t>
            </a:r>
            <a:r>
              <a:rPr spc="-25" dirty="0"/>
              <a:t> </a:t>
            </a:r>
            <a:r>
              <a:rPr spc="-65" dirty="0"/>
              <a:t>supp</a:t>
            </a:r>
            <a:r>
              <a:rPr spc="-80" dirty="0"/>
              <a:t>o</a:t>
            </a:r>
            <a:r>
              <a:rPr spc="-60" dirty="0"/>
              <a:t>r</a:t>
            </a:r>
            <a:r>
              <a:rPr spc="-130" dirty="0"/>
              <a:t>t</a:t>
            </a:r>
            <a:r>
              <a:rPr spc="-80" dirty="0"/>
              <a:t>o</a:t>
            </a:r>
            <a:r>
              <a:rPr spc="-25" dirty="0"/>
              <a:t> </a:t>
            </a:r>
            <a:r>
              <a:rPr spc="-55" dirty="0"/>
              <a:t>s</a:t>
            </a:r>
            <a:r>
              <a:rPr spc="-70" dirty="0"/>
              <a:t>c</a:t>
            </a:r>
            <a:r>
              <a:rPr spc="-90" dirty="0"/>
              <a:t>ien</a:t>
            </a:r>
            <a:r>
              <a:rPr spc="-130" dirty="0"/>
              <a:t>t</a:t>
            </a:r>
            <a:r>
              <a:rPr spc="-100" dirty="0"/>
              <a:t>i</a:t>
            </a:r>
            <a:r>
              <a:rPr spc="-150" dirty="0"/>
              <a:t>f</a:t>
            </a:r>
            <a:r>
              <a:rPr spc="-70" dirty="0"/>
              <a:t>i</a:t>
            </a:r>
            <a:r>
              <a:rPr spc="-110" dirty="0"/>
              <a:t>c</a:t>
            </a:r>
            <a:r>
              <a:rPr spc="-80" dirty="0"/>
              <a:t>o</a:t>
            </a:r>
            <a:r>
              <a:rPr spc="-25" dirty="0"/>
              <a:t> </a:t>
            </a:r>
            <a:r>
              <a:rPr spc="-80" dirty="0"/>
              <a:t>d</a:t>
            </a:r>
            <a:r>
              <a:rPr spc="-110" dirty="0"/>
              <a:t>i</a:t>
            </a:r>
            <a:r>
              <a:rPr spc="-25" dirty="0"/>
              <a:t> </a:t>
            </a:r>
            <a:r>
              <a:rPr spc="-55" dirty="0"/>
              <a:t>B</a:t>
            </a:r>
            <a:r>
              <a:rPr spc="-10" dirty="0"/>
              <a:t>M</a:t>
            </a:r>
            <a:r>
              <a:rPr spc="-15" dirty="0"/>
              <a:t>T</a:t>
            </a:r>
            <a:r>
              <a:rPr spc="-35" dirty="0"/>
              <a:t>I</a:t>
            </a:r>
            <a:r>
              <a:rPr spc="-25" dirty="0"/>
              <a:t> </a:t>
            </a:r>
            <a:r>
              <a:rPr spc="-90" dirty="0"/>
              <a:t>e</a:t>
            </a:r>
            <a:r>
              <a:rPr spc="-25" dirty="0"/>
              <a:t> </a:t>
            </a:r>
            <a:r>
              <a:rPr spc="-50" dirty="0"/>
              <a:t>R</a:t>
            </a:r>
            <a:r>
              <a:rPr spc="-25" dirty="0"/>
              <a:t>E</a:t>
            </a:r>
            <a:r>
              <a:rPr spc="-100" dirty="0"/>
              <a:t>F</a:t>
            </a:r>
            <a:r>
              <a:rPr spc="-25" dirty="0"/>
              <a:t> </a:t>
            </a:r>
            <a:r>
              <a:rPr spc="-50" dirty="0"/>
              <a:t>R</a:t>
            </a:r>
            <a:r>
              <a:rPr spc="-70" dirty="0"/>
              <a:t>i</a:t>
            </a:r>
            <a:r>
              <a:rPr spc="-110" dirty="0"/>
              <a:t>c</a:t>
            </a:r>
            <a:r>
              <a:rPr spc="-85" dirty="0"/>
              <a:t>er</a:t>
            </a:r>
            <a:r>
              <a:rPr spc="-70" dirty="0"/>
              <a:t>c</a:t>
            </a:r>
            <a:r>
              <a:rPr spc="-80" dirty="0"/>
              <a:t>h</a:t>
            </a:r>
            <a:r>
              <a:rPr spc="-65" dirty="0"/>
              <a:t>e  </a:t>
            </a:r>
            <a:r>
              <a:rPr spc="-95" dirty="0"/>
              <a:t>Fin</a:t>
            </a:r>
            <a:r>
              <a:rPr spc="-55" dirty="0"/>
              <a:t>a</a:t>
            </a:r>
            <a:r>
              <a:rPr spc="-70" dirty="0"/>
              <a:t>n</a:t>
            </a:r>
            <a:r>
              <a:rPr spc="-60" dirty="0"/>
              <a:t>zia</a:t>
            </a:r>
            <a:r>
              <a:rPr spc="-130" dirty="0"/>
              <a:t>t</a:t>
            </a:r>
            <a:r>
              <a:rPr spc="-80" dirty="0"/>
              <a:t>o</a:t>
            </a:r>
            <a:r>
              <a:rPr spc="-25" dirty="0"/>
              <a:t> </a:t>
            </a:r>
            <a:r>
              <a:rPr spc="-70" dirty="0"/>
              <a:t>c</a:t>
            </a:r>
            <a:r>
              <a:rPr spc="-80" dirty="0"/>
              <a:t>o</a:t>
            </a:r>
            <a:r>
              <a:rPr spc="-70" dirty="0"/>
              <a:t>n</a:t>
            </a:r>
            <a:r>
              <a:rPr spc="-25" dirty="0"/>
              <a:t> </a:t>
            </a:r>
            <a:r>
              <a:rPr spc="-110" dirty="0"/>
              <a:t>i</a:t>
            </a:r>
            <a:r>
              <a:rPr spc="-25" dirty="0"/>
              <a:t> </a:t>
            </a:r>
            <a:r>
              <a:rPr spc="-135" dirty="0"/>
              <a:t>f</a:t>
            </a:r>
            <a:r>
              <a:rPr spc="-80" dirty="0"/>
              <a:t>o</a:t>
            </a:r>
            <a:r>
              <a:rPr spc="-70" dirty="0"/>
              <a:t>n</a:t>
            </a:r>
            <a:r>
              <a:rPr spc="-80" dirty="0"/>
              <a:t>d</a:t>
            </a:r>
            <a:r>
              <a:rPr spc="-110" dirty="0"/>
              <a:t>i</a:t>
            </a:r>
            <a:r>
              <a:rPr spc="-25" dirty="0"/>
              <a:t> </a:t>
            </a:r>
            <a:r>
              <a:rPr spc="-80" dirty="0"/>
              <a:t>d</a:t>
            </a:r>
            <a:r>
              <a:rPr spc="-95" dirty="0"/>
              <a:t>ella</a:t>
            </a:r>
            <a:r>
              <a:rPr spc="-25" dirty="0"/>
              <a:t> </a:t>
            </a:r>
            <a:r>
              <a:rPr spc="-120" dirty="0"/>
              <a:t>L.</a:t>
            </a:r>
            <a:r>
              <a:rPr spc="-50" dirty="0"/>
              <a:t>R</a:t>
            </a:r>
            <a:r>
              <a:rPr spc="-155" dirty="0"/>
              <a:t>.</a:t>
            </a:r>
            <a:r>
              <a:rPr spc="-114" dirty="0"/>
              <a:t> 7</a:t>
            </a:r>
            <a:r>
              <a:rPr spc="-120" dirty="0"/>
              <a:t>/</a:t>
            </a:r>
            <a:r>
              <a:rPr spc="-5" dirty="0"/>
              <a:t>2018</a:t>
            </a:r>
          </a:p>
          <a:p>
            <a:pPr marL="12700">
              <a:lnSpc>
                <a:spcPts val="980"/>
              </a:lnSpc>
            </a:pPr>
            <a:r>
              <a:rPr spc="-110" dirty="0"/>
              <a:t>“</a:t>
            </a:r>
            <a:r>
              <a:rPr spc="-90" dirty="0"/>
              <a:t>P</a:t>
            </a:r>
            <a:r>
              <a:rPr spc="-114" dirty="0"/>
              <a:t>r</a:t>
            </a:r>
            <a:r>
              <a:rPr spc="-90" dirty="0"/>
              <a:t>o</a:t>
            </a:r>
            <a:r>
              <a:rPr spc="-85" dirty="0"/>
              <a:t>g</a:t>
            </a:r>
            <a:r>
              <a:rPr spc="-125" dirty="0"/>
              <a:t>e</a:t>
            </a:r>
            <a:r>
              <a:rPr spc="-100" dirty="0"/>
              <a:t>t</a:t>
            </a:r>
            <a:r>
              <a:rPr spc="-130" dirty="0"/>
              <a:t>t</a:t>
            </a:r>
            <a:r>
              <a:rPr spc="-110" dirty="0"/>
              <a:t>i</a:t>
            </a:r>
            <a:r>
              <a:rPr spc="-25" dirty="0"/>
              <a:t> </a:t>
            </a:r>
            <a:r>
              <a:rPr spc="-90" dirty="0"/>
              <a:t>in</a:t>
            </a:r>
            <a:r>
              <a:rPr spc="-25" dirty="0"/>
              <a:t> </a:t>
            </a:r>
            <a:r>
              <a:rPr spc="-135" dirty="0"/>
              <a:t>f</a:t>
            </a:r>
            <a:r>
              <a:rPr spc="-55" dirty="0"/>
              <a:t>a</a:t>
            </a:r>
            <a:r>
              <a:rPr spc="-95" dirty="0"/>
              <a:t>vo</a:t>
            </a:r>
            <a:r>
              <a:rPr spc="-105" dirty="0"/>
              <a:t>r</a:t>
            </a:r>
            <a:r>
              <a:rPr spc="-90" dirty="0"/>
              <a:t>e</a:t>
            </a:r>
            <a:r>
              <a:rPr spc="-25" dirty="0"/>
              <a:t> </a:t>
            </a:r>
            <a:r>
              <a:rPr spc="-80" dirty="0"/>
              <a:t>d</a:t>
            </a:r>
            <a:r>
              <a:rPr spc="-100" dirty="0"/>
              <a:t>ei</a:t>
            </a:r>
            <a:r>
              <a:rPr spc="-25" dirty="0"/>
              <a:t> </a:t>
            </a:r>
            <a:r>
              <a:rPr spc="-70" dirty="0"/>
              <a:t>c</a:t>
            </a:r>
            <a:r>
              <a:rPr spc="-80" dirty="0"/>
              <a:t>o</a:t>
            </a:r>
            <a:r>
              <a:rPr spc="-70" dirty="0"/>
              <a:t>n</a:t>
            </a:r>
            <a:r>
              <a:rPr spc="-65" dirty="0"/>
              <a:t>su</a:t>
            </a:r>
            <a:r>
              <a:rPr spc="-85" dirty="0"/>
              <a:t>m</a:t>
            </a:r>
            <a:r>
              <a:rPr spc="-55" dirty="0"/>
              <a:t>a</a:t>
            </a:r>
            <a:r>
              <a:rPr spc="-130" dirty="0"/>
              <a:t>t</a:t>
            </a:r>
            <a:r>
              <a:rPr spc="-80" dirty="0"/>
              <a:t>or</a:t>
            </a:r>
            <a:r>
              <a:rPr spc="-110" dirty="0"/>
              <a:t>i”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1">
                <a:solidFill>
                  <a:srgbClr val="5E5E5E"/>
                </a:solidFill>
                <a:latin typeface="Trebuchet MS"/>
                <a:cs typeface="Trebuchet MS"/>
              </a:defRPr>
            </a:lvl1pPr>
          </a:lstStyle>
          <a:p>
            <a:pPr marL="12700" marR="5080">
              <a:lnSpc>
                <a:spcPts val="1000"/>
              </a:lnSpc>
              <a:spcBef>
                <a:spcPts val="135"/>
              </a:spcBef>
            </a:pPr>
            <a:r>
              <a:rPr spc="-45" dirty="0"/>
              <a:t>C</a:t>
            </a:r>
            <a:r>
              <a:rPr spc="-80" dirty="0"/>
              <a:t>o</a:t>
            </a:r>
            <a:r>
              <a:rPr spc="-70" dirty="0"/>
              <a:t>n</a:t>
            </a:r>
            <a:r>
              <a:rPr spc="-25" dirty="0"/>
              <a:t> </a:t>
            </a:r>
            <a:r>
              <a:rPr spc="-114" dirty="0"/>
              <a:t>il</a:t>
            </a:r>
            <a:r>
              <a:rPr spc="-25" dirty="0"/>
              <a:t> </a:t>
            </a:r>
            <a:r>
              <a:rPr spc="-65" dirty="0"/>
              <a:t>supp</a:t>
            </a:r>
            <a:r>
              <a:rPr spc="-80" dirty="0"/>
              <a:t>o</a:t>
            </a:r>
            <a:r>
              <a:rPr spc="-60" dirty="0"/>
              <a:t>r</a:t>
            </a:r>
            <a:r>
              <a:rPr spc="-130" dirty="0"/>
              <a:t>t</a:t>
            </a:r>
            <a:r>
              <a:rPr spc="-80" dirty="0"/>
              <a:t>o</a:t>
            </a:r>
            <a:r>
              <a:rPr spc="-25" dirty="0"/>
              <a:t> </a:t>
            </a:r>
            <a:r>
              <a:rPr spc="-55" dirty="0"/>
              <a:t>s</a:t>
            </a:r>
            <a:r>
              <a:rPr spc="-70" dirty="0"/>
              <a:t>c</a:t>
            </a:r>
            <a:r>
              <a:rPr spc="-90" dirty="0"/>
              <a:t>ien</a:t>
            </a:r>
            <a:r>
              <a:rPr spc="-130" dirty="0"/>
              <a:t>t</a:t>
            </a:r>
            <a:r>
              <a:rPr spc="-100" dirty="0"/>
              <a:t>i</a:t>
            </a:r>
            <a:r>
              <a:rPr spc="-150" dirty="0"/>
              <a:t>f</a:t>
            </a:r>
            <a:r>
              <a:rPr spc="-70" dirty="0"/>
              <a:t>i</a:t>
            </a:r>
            <a:r>
              <a:rPr spc="-110" dirty="0"/>
              <a:t>c</a:t>
            </a:r>
            <a:r>
              <a:rPr spc="-80" dirty="0"/>
              <a:t>o</a:t>
            </a:r>
            <a:r>
              <a:rPr spc="-25" dirty="0"/>
              <a:t> </a:t>
            </a:r>
            <a:r>
              <a:rPr spc="-80" dirty="0"/>
              <a:t>d</a:t>
            </a:r>
            <a:r>
              <a:rPr spc="-110" dirty="0"/>
              <a:t>i</a:t>
            </a:r>
            <a:r>
              <a:rPr spc="-25" dirty="0"/>
              <a:t> </a:t>
            </a:r>
            <a:r>
              <a:rPr spc="-55" dirty="0"/>
              <a:t>B</a:t>
            </a:r>
            <a:r>
              <a:rPr spc="-10" dirty="0"/>
              <a:t>M</a:t>
            </a:r>
            <a:r>
              <a:rPr spc="-15" dirty="0"/>
              <a:t>T</a:t>
            </a:r>
            <a:r>
              <a:rPr spc="-35" dirty="0"/>
              <a:t>I</a:t>
            </a:r>
            <a:r>
              <a:rPr spc="-25" dirty="0"/>
              <a:t> </a:t>
            </a:r>
            <a:r>
              <a:rPr spc="-90" dirty="0"/>
              <a:t>e</a:t>
            </a:r>
            <a:r>
              <a:rPr spc="-25" dirty="0"/>
              <a:t> </a:t>
            </a:r>
            <a:r>
              <a:rPr spc="-50" dirty="0"/>
              <a:t>R</a:t>
            </a:r>
            <a:r>
              <a:rPr spc="-25" dirty="0"/>
              <a:t>E</a:t>
            </a:r>
            <a:r>
              <a:rPr spc="-100" dirty="0"/>
              <a:t>F</a:t>
            </a:r>
            <a:r>
              <a:rPr spc="-25" dirty="0"/>
              <a:t> </a:t>
            </a:r>
            <a:r>
              <a:rPr spc="-50" dirty="0"/>
              <a:t>R</a:t>
            </a:r>
            <a:r>
              <a:rPr spc="-70" dirty="0"/>
              <a:t>i</a:t>
            </a:r>
            <a:r>
              <a:rPr spc="-110" dirty="0"/>
              <a:t>c</a:t>
            </a:r>
            <a:r>
              <a:rPr spc="-85" dirty="0"/>
              <a:t>er</a:t>
            </a:r>
            <a:r>
              <a:rPr spc="-70" dirty="0"/>
              <a:t>c</a:t>
            </a:r>
            <a:r>
              <a:rPr spc="-80" dirty="0"/>
              <a:t>h</a:t>
            </a:r>
            <a:r>
              <a:rPr spc="-65" dirty="0"/>
              <a:t>e  </a:t>
            </a:r>
            <a:r>
              <a:rPr spc="-95" dirty="0"/>
              <a:t>Fin</a:t>
            </a:r>
            <a:r>
              <a:rPr spc="-55" dirty="0"/>
              <a:t>a</a:t>
            </a:r>
            <a:r>
              <a:rPr spc="-70" dirty="0"/>
              <a:t>n</a:t>
            </a:r>
            <a:r>
              <a:rPr spc="-60" dirty="0"/>
              <a:t>zia</a:t>
            </a:r>
            <a:r>
              <a:rPr spc="-130" dirty="0"/>
              <a:t>t</a:t>
            </a:r>
            <a:r>
              <a:rPr spc="-80" dirty="0"/>
              <a:t>o</a:t>
            </a:r>
            <a:r>
              <a:rPr spc="-25" dirty="0"/>
              <a:t> </a:t>
            </a:r>
            <a:r>
              <a:rPr spc="-70" dirty="0"/>
              <a:t>c</a:t>
            </a:r>
            <a:r>
              <a:rPr spc="-80" dirty="0"/>
              <a:t>o</a:t>
            </a:r>
            <a:r>
              <a:rPr spc="-70" dirty="0"/>
              <a:t>n</a:t>
            </a:r>
            <a:r>
              <a:rPr spc="-25" dirty="0"/>
              <a:t> </a:t>
            </a:r>
            <a:r>
              <a:rPr spc="-110" dirty="0"/>
              <a:t>i</a:t>
            </a:r>
            <a:r>
              <a:rPr spc="-25" dirty="0"/>
              <a:t> </a:t>
            </a:r>
            <a:r>
              <a:rPr spc="-135" dirty="0"/>
              <a:t>f</a:t>
            </a:r>
            <a:r>
              <a:rPr spc="-80" dirty="0"/>
              <a:t>o</a:t>
            </a:r>
            <a:r>
              <a:rPr spc="-70" dirty="0"/>
              <a:t>n</a:t>
            </a:r>
            <a:r>
              <a:rPr spc="-80" dirty="0"/>
              <a:t>d</a:t>
            </a:r>
            <a:r>
              <a:rPr spc="-110" dirty="0"/>
              <a:t>i</a:t>
            </a:r>
            <a:r>
              <a:rPr spc="-25" dirty="0"/>
              <a:t> </a:t>
            </a:r>
            <a:r>
              <a:rPr spc="-80" dirty="0"/>
              <a:t>d</a:t>
            </a:r>
            <a:r>
              <a:rPr spc="-95" dirty="0"/>
              <a:t>ella</a:t>
            </a:r>
            <a:r>
              <a:rPr spc="-25" dirty="0"/>
              <a:t> </a:t>
            </a:r>
            <a:r>
              <a:rPr spc="-120" dirty="0"/>
              <a:t>L.</a:t>
            </a:r>
            <a:r>
              <a:rPr spc="-50" dirty="0"/>
              <a:t>R</a:t>
            </a:r>
            <a:r>
              <a:rPr spc="-155" dirty="0"/>
              <a:t>.</a:t>
            </a:r>
            <a:r>
              <a:rPr spc="-114" dirty="0"/>
              <a:t> 7</a:t>
            </a:r>
            <a:r>
              <a:rPr spc="-120" dirty="0"/>
              <a:t>/</a:t>
            </a:r>
            <a:r>
              <a:rPr spc="-5" dirty="0"/>
              <a:t>2018</a:t>
            </a:r>
          </a:p>
          <a:p>
            <a:pPr marL="12700">
              <a:lnSpc>
                <a:spcPts val="980"/>
              </a:lnSpc>
            </a:pPr>
            <a:r>
              <a:rPr spc="-110" dirty="0"/>
              <a:t>“</a:t>
            </a:r>
            <a:r>
              <a:rPr spc="-90" dirty="0"/>
              <a:t>P</a:t>
            </a:r>
            <a:r>
              <a:rPr spc="-114" dirty="0"/>
              <a:t>r</a:t>
            </a:r>
            <a:r>
              <a:rPr spc="-90" dirty="0"/>
              <a:t>o</a:t>
            </a:r>
            <a:r>
              <a:rPr spc="-85" dirty="0"/>
              <a:t>g</a:t>
            </a:r>
            <a:r>
              <a:rPr spc="-125" dirty="0"/>
              <a:t>e</a:t>
            </a:r>
            <a:r>
              <a:rPr spc="-100" dirty="0"/>
              <a:t>t</a:t>
            </a:r>
            <a:r>
              <a:rPr spc="-130" dirty="0"/>
              <a:t>t</a:t>
            </a:r>
            <a:r>
              <a:rPr spc="-110" dirty="0"/>
              <a:t>i</a:t>
            </a:r>
            <a:r>
              <a:rPr spc="-25" dirty="0"/>
              <a:t> </a:t>
            </a:r>
            <a:r>
              <a:rPr spc="-90" dirty="0"/>
              <a:t>in</a:t>
            </a:r>
            <a:r>
              <a:rPr spc="-25" dirty="0"/>
              <a:t> </a:t>
            </a:r>
            <a:r>
              <a:rPr spc="-135" dirty="0"/>
              <a:t>f</a:t>
            </a:r>
            <a:r>
              <a:rPr spc="-55" dirty="0"/>
              <a:t>a</a:t>
            </a:r>
            <a:r>
              <a:rPr spc="-95" dirty="0"/>
              <a:t>vo</a:t>
            </a:r>
            <a:r>
              <a:rPr spc="-105" dirty="0"/>
              <a:t>r</a:t>
            </a:r>
            <a:r>
              <a:rPr spc="-90" dirty="0"/>
              <a:t>e</a:t>
            </a:r>
            <a:r>
              <a:rPr spc="-25" dirty="0"/>
              <a:t> </a:t>
            </a:r>
            <a:r>
              <a:rPr spc="-80" dirty="0"/>
              <a:t>d</a:t>
            </a:r>
            <a:r>
              <a:rPr spc="-100" dirty="0"/>
              <a:t>ei</a:t>
            </a:r>
            <a:r>
              <a:rPr spc="-25" dirty="0"/>
              <a:t> </a:t>
            </a:r>
            <a:r>
              <a:rPr spc="-70" dirty="0"/>
              <a:t>c</a:t>
            </a:r>
            <a:r>
              <a:rPr spc="-80" dirty="0"/>
              <a:t>o</a:t>
            </a:r>
            <a:r>
              <a:rPr spc="-70" dirty="0"/>
              <a:t>n</a:t>
            </a:r>
            <a:r>
              <a:rPr spc="-65" dirty="0"/>
              <a:t>su</a:t>
            </a:r>
            <a:r>
              <a:rPr spc="-85" dirty="0"/>
              <a:t>m</a:t>
            </a:r>
            <a:r>
              <a:rPr spc="-55" dirty="0"/>
              <a:t>a</a:t>
            </a:r>
            <a:r>
              <a:rPr spc="-130" dirty="0"/>
              <a:t>t</a:t>
            </a:r>
            <a:r>
              <a:rPr spc="-80" dirty="0"/>
              <a:t>or</a:t>
            </a:r>
            <a:r>
              <a:rPr spc="-110" dirty="0"/>
              <a:t>i”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1">
                <a:solidFill>
                  <a:srgbClr val="5E5E5E"/>
                </a:solidFill>
                <a:latin typeface="Trebuchet MS"/>
                <a:cs typeface="Trebuchet MS"/>
              </a:defRPr>
            </a:lvl1pPr>
          </a:lstStyle>
          <a:p>
            <a:pPr marL="12700" marR="5080">
              <a:lnSpc>
                <a:spcPts val="1000"/>
              </a:lnSpc>
              <a:spcBef>
                <a:spcPts val="135"/>
              </a:spcBef>
            </a:pPr>
            <a:r>
              <a:rPr spc="-45" dirty="0"/>
              <a:t>C</a:t>
            </a:r>
            <a:r>
              <a:rPr spc="-80" dirty="0"/>
              <a:t>o</a:t>
            </a:r>
            <a:r>
              <a:rPr spc="-70" dirty="0"/>
              <a:t>n</a:t>
            </a:r>
            <a:r>
              <a:rPr spc="-25" dirty="0"/>
              <a:t> </a:t>
            </a:r>
            <a:r>
              <a:rPr spc="-114" dirty="0"/>
              <a:t>il</a:t>
            </a:r>
            <a:r>
              <a:rPr spc="-25" dirty="0"/>
              <a:t> </a:t>
            </a:r>
            <a:r>
              <a:rPr spc="-65" dirty="0"/>
              <a:t>supp</a:t>
            </a:r>
            <a:r>
              <a:rPr spc="-80" dirty="0"/>
              <a:t>o</a:t>
            </a:r>
            <a:r>
              <a:rPr spc="-60" dirty="0"/>
              <a:t>r</a:t>
            </a:r>
            <a:r>
              <a:rPr spc="-130" dirty="0"/>
              <a:t>t</a:t>
            </a:r>
            <a:r>
              <a:rPr spc="-80" dirty="0"/>
              <a:t>o</a:t>
            </a:r>
            <a:r>
              <a:rPr spc="-25" dirty="0"/>
              <a:t> </a:t>
            </a:r>
            <a:r>
              <a:rPr spc="-55" dirty="0"/>
              <a:t>s</a:t>
            </a:r>
            <a:r>
              <a:rPr spc="-70" dirty="0"/>
              <a:t>c</a:t>
            </a:r>
            <a:r>
              <a:rPr spc="-90" dirty="0"/>
              <a:t>ien</a:t>
            </a:r>
            <a:r>
              <a:rPr spc="-130" dirty="0"/>
              <a:t>t</a:t>
            </a:r>
            <a:r>
              <a:rPr spc="-100" dirty="0"/>
              <a:t>i</a:t>
            </a:r>
            <a:r>
              <a:rPr spc="-150" dirty="0"/>
              <a:t>f</a:t>
            </a:r>
            <a:r>
              <a:rPr spc="-70" dirty="0"/>
              <a:t>i</a:t>
            </a:r>
            <a:r>
              <a:rPr spc="-110" dirty="0"/>
              <a:t>c</a:t>
            </a:r>
            <a:r>
              <a:rPr spc="-80" dirty="0"/>
              <a:t>o</a:t>
            </a:r>
            <a:r>
              <a:rPr spc="-25" dirty="0"/>
              <a:t> </a:t>
            </a:r>
            <a:r>
              <a:rPr spc="-80" dirty="0"/>
              <a:t>d</a:t>
            </a:r>
            <a:r>
              <a:rPr spc="-110" dirty="0"/>
              <a:t>i</a:t>
            </a:r>
            <a:r>
              <a:rPr spc="-25" dirty="0"/>
              <a:t> </a:t>
            </a:r>
            <a:r>
              <a:rPr spc="-55" dirty="0"/>
              <a:t>B</a:t>
            </a:r>
            <a:r>
              <a:rPr spc="-10" dirty="0"/>
              <a:t>M</a:t>
            </a:r>
            <a:r>
              <a:rPr spc="-15" dirty="0"/>
              <a:t>T</a:t>
            </a:r>
            <a:r>
              <a:rPr spc="-35" dirty="0"/>
              <a:t>I</a:t>
            </a:r>
            <a:r>
              <a:rPr spc="-25" dirty="0"/>
              <a:t> </a:t>
            </a:r>
            <a:r>
              <a:rPr spc="-90" dirty="0"/>
              <a:t>e</a:t>
            </a:r>
            <a:r>
              <a:rPr spc="-25" dirty="0"/>
              <a:t> </a:t>
            </a:r>
            <a:r>
              <a:rPr spc="-50" dirty="0"/>
              <a:t>R</a:t>
            </a:r>
            <a:r>
              <a:rPr spc="-25" dirty="0"/>
              <a:t>E</a:t>
            </a:r>
            <a:r>
              <a:rPr spc="-100" dirty="0"/>
              <a:t>F</a:t>
            </a:r>
            <a:r>
              <a:rPr spc="-25" dirty="0"/>
              <a:t> </a:t>
            </a:r>
            <a:r>
              <a:rPr spc="-50" dirty="0"/>
              <a:t>R</a:t>
            </a:r>
            <a:r>
              <a:rPr spc="-70" dirty="0"/>
              <a:t>i</a:t>
            </a:r>
            <a:r>
              <a:rPr spc="-110" dirty="0"/>
              <a:t>c</a:t>
            </a:r>
            <a:r>
              <a:rPr spc="-85" dirty="0"/>
              <a:t>er</a:t>
            </a:r>
            <a:r>
              <a:rPr spc="-70" dirty="0"/>
              <a:t>c</a:t>
            </a:r>
            <a:r>
              <a:rPr spc="-80" dirty="0"/>
              <a:t>h</a:t>
            </a:r>
            <a:r>
              <a:rPr spc="-65" dirty="0"/>
              <a:t>e  </a:t>
            </a:r>
            <a:r>
              <a:rPr spc="-95" dirty="0"/>
              <a:t>Fin</a:t>
            </a:r>
            <a:r>
              <a:rPr spc="-55" dirty="0"/>
              <a:t>a</a:t>
            </a:r>
            <a:r>
              <a:rPr spc="-70" dirty="0"/>
              <a:t>n</a:t>
            </a:r>
            <a:r>
              <a:rPr spc="-60" dirty="0"/>
              <a:t>zia</a:t>
            </a:r>
            <a:r>
              <a:rPr spc="-130" dirty="0"/>
              <a:t>t</a:t>
            </a:r>
            <a:r>
              <a:rPr spc="-80" dirty="0"/>
              <a:t>o</a:t>
            </a:r>
            <a:r>
              <a:rPr spc="-25" dirty="0"/>
              <a:t> </a:t>
            </a:r>
            <a:r>
              <a:rPr spc="-70" dirty="0"/>
              <a:t>c</a:t>
            </a:r>
            <a:r>
              <a:rPr spc="-80" dirty="0"/>
              <a:t>o</a:t>
            </a:r>
            <a:r>
              <a:rPr spc="-70" dirty="0"/>
              <a:t>n</a:t>
            </a:r>
            <a:r>
              <a:rPr spc="-25" dirty="0"/>
              <a:t> </a:t>
            </a:r>
            <a:r>
              <a:rPr spc="-110" dirty="0"/>
              <a:t>i</a:t>
            </a:r>
            <a:r>
              <a:rPr spc="-25" dirty="0"/>
              <a:t> </a:t>
            </a:r>
            <a:r>
              <a:rPr spc="-135" dirty="0"/>
              <a:t>f</a:t>
            </a:r>
            <a:r>
              <a:rPr spc="-80" dirty="0"/>
              <a:t>o</a:t>
            </a:r>
            <a:r>
              <a:rPr spc="-70" dirty="0"/>
              <a:t>n</a:t>
            </a:r>
            <a:r>
              <a:rPr spc="-80" dirty="0"/>
              <a:t>d</a:t>
            </a:r>
            <a:r>
              <a:rPr spc="-110" dirty="0"/>
              <a:t>i</a:t>
            </a:r>
            <a:r>
              <a:rPr spc="-25" dirty="0"/>
              <a:t> </a:t>
            </a:r>
            <a:r>
              <a:rPr spc="-80" dirty="0"/>
              <a:t>d</a:t>
            </a:r>
            <a:r>
              <a:rPr spc="-95" dirty="0"/>
              <a:t>ella</a:t>
            </a:r>
            <a:r>
              <a:rPr spc="-25" dirty="0"/>
              <a:t> </a:t>
            </a:r>
            <a:r>
              <a:rPr spc="-120" dirty="0"/>
              <a:t>L.</a:t>
            </a:r>
            <a:r>
              <a:rPr spc="-50" dirty="0"/>
              <a:t>R</a:t>
            </a:r>
            <a:r>
              <a:rPr spc="-155" dirty="0"/>
              <a:t>.</a:t>
            </a:r>
            <a:r>
              <a:rPr spc="-114" dirty="0"/>
              <a:t> 7</a:t>
            </a:r>
            <a:r>
              <a:rPr spc="-120" dirty="0"/>
              <a:t>/</a:t>
            </a:r>
            <a:r>
              <a:rPr spc="-5" dirty="0"/>
              <a:t>2018</a:t>
            </a:r>
          </a:p>
          <a:p>
            <a:pPr marL="12700">
              <a:lnSpc>
                <a:spcPts val="980"/>
              </a:lnSpc>
            </a:pPr>
            <a:r>
              <a:rPr spc="-110" dirty="0"/>
              <a:t>“</a:t>
            </a:r>
            <a:r>
              <a:rPr spc="-90" dirty="0"/>
              <a:t>P</a:t>
            </a:r>
            <a:r>
              <a:rPr spc="-114" dirty="0"/>
              <a:t>r</a:t>
            </a:r>
            <a:r>
              <a:rPr spc="-90" dirty="0"/>
              <a:t>o</a:t>
            </a:r>
            <a:r>
              <a:rPr spc="-85" dirty="0"/>
              <a:t>g</a:t>
            </a:r>
            <a:r>
              <a:rPr spc="-125" dirty="0"/>
              <a:t>e</a:t>
            </a:r>
            <a:r>
              <a:rPr spc="-100" dirty="0"/>
              <a:t>t</a:t>
            </a:r>
            <a:r>
              <a:rPr spc="-130" dirty="0"/>
              <a:t>t</a:t>
            </a:r>
            <a:r>
              <a:rPr spc="-110" dirty="0"/>
              <a:t>i</a:t>
            </a:r>
            <a:r>
              <a:rPr spc="-25" dirty="0"/>
              <a:t> </a:t>
            </a:r>
            <a:r>
              <a:rPr spc="-90" dirty="0"/>
              <a:t>in</a:t>
            </a:r>
            <a:r>
              <a:rPr spc="-25" dirty="0"/>
              <a:t> </a:t>
            </a:r>
            <a:r>
              <a:rPr spc="-135" dirty="0"/>
              <a:t>f</a:t>
            </a:r>
            <a:r>
              <a:rPr spc="-55" dirty="0"/>
              <a:t>a</a:t>
            </a:r>
            <a:r>
              <a:rPr spc="-95" dirty="0"/>
              <a:t>vo</a:t>
            </a:r>
            <a:r>
              <a:rPr spc="-105" dirty="0"/>
              <a:t>r</a:t>
            </a:r>
            <a:r>
              <a:rPr spc="-90" dirty="0"/>
              <a:t>e</a:t>
            </a:r>
            <a:r>
              <a:rPr spc="-25" dirty="0"/>
              <a:t> </a:t>
            </a:r>
            <a:r>
              <a:rPr spc="-80" dirty="0"/>
              <a:t>d</a:t>
            </a:r>
            <a:r>
              <a:rPr spc="-100" dirty="0"/>
              <a:t>ei</a:t>
            </a:r>
            <a:r>
              <a:rPr spc="-25" dirty="0"/>
              <a:t> </a:t>
            </a:r>
            <a:r>
              <a:rPr spc="-70" dirty="0"/>
              <a:t>c</a:t>
            </a:r>
            <a:r>
              <a:rPr spc="-80" dirty="0"/>
              <a:t>o</a:t>
            </a:r>
            <a:r>
              <a:rPr spc="-70" dirty="0"/>
              <a:t>n</a:t>
            </a:r>
            <a:r>
              <a:rPr spc="-65" dirty="0"/>
              <a:t>su</a:t>
            </a:r>
            <a:r>
              <a:rPr spc="-85" dirty="0"/>
              <a:t>m</a:t>
            </a:r>
            <a:r>
              <a:rPr spc="-55" dirty="0"/>
              <a:t>a</a:t>
            </a:r>
            <a:r>
              <a:rPr spc="-130" dirty="0"/>
              <a:t>t</a:t>
            </a:r>
            <a:r>
              <a:rPr spc="-80" dirty="0"/>
              <a:t>or</a:t>
            </a:r>
            <a:r>
              <a:rPr spc="-110" dirty="0"/>
              <a:t>i”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1">
                <a:solidFill>
                  <a:srgbClr val="5E5E5E"/>
                </a:solidFill>
                <a:latin typeface="Trebuchet MS"/>
                <a:cs typeface="Trebuchet MS"/>
              </a:defRPr>
            </a:lvl1pPr>
          </a:lstStyle>
          <a:p>
            <a:pPr marL="12700" marR="5080">
              <a:lnSpc>
                <a:spcPts val="1000"/>
              </a:lnSpc>
              <a:spcBef>
                <a:spcPts val="135"/>
              </a:spcBef>
            </a:pPr>
            <a:r>
              <a:rPr spc="-45" dirty="0"/>
              <a:t>C</a:t>
            </a:r>
            <a:r>
              <a:rPr spc="-80" dirty="0"/>
              <a:t>o</a:t>
            </a:r>
            <a:r>
              <a:rPr spc="-70" dirty="0"/>
              <a:t>n</a:t>
            </a:r>
            <a:r>
              <a:rPr spc="-25" dirty="0"/>
              <a:t> </a:t>
            </a:r>
            <a:r>
              <a:rPr spc="-114" dirty="0"/>
              <a:t>il</a:t>
            </a:r>
            <a:r>
              <a:rPr spc="-25" dirty="0"/>
              <a:t> </a:t>
            </a:r>
            <a:r>
              <a:rPr spc="-65" dirty="0"/>
              <a:t>supp</a:t>
            </a:r>
            <a:r>
              <a:rPr spc="-80" dirty="0"/>
              <a:t>o</a:t>
            </a:r>
            <a:r>
              <a:rPr spc="-60" dirty="0"/>
              <a:t>r</a:t>
            </a:r>
            <a:r>
              <a:rPr spc="-130" dirty="0"/>
              <a:t>t</a:t>
            </a:r>
            <a:r>
              <a:rPr spc="-80" dirty="0"/>
              <a:t>o</a:t>
            </a:r>
            <a:r>
              <a:rPr spc="-25" dirty="0"/>
              <a:t> </a:t>
            </a:r>
            <a:r>
              <a:rPr spc="-55" dirty="0"/>
              <a:t>s</a:t>
            </a:r>
            <a:r>
              <a:rPr spc="-70" dirty="0"/>
              <a:t>c</a:t>
            </a:r>
            <a:r>
              <a:rPr spc="-90" dirty="0"/>
              <a:t>ien</a:t>
            </a:r>
            <a:r>
              <a:rPr spc="-130" dirty="0"/>
              <a:t>t</a:t>
            </a:r>
            <a:r>
              <a:rPr spc="-100" dirty="0"/>
              <a:t>i</a:t>
            </a:r>
            <a:r>
              <a:rPr spc="-150" dirty="0"/>
              <a:t>f</a:t>
            </a:r>
            <a:r>
              <a:rPr spc="-70" dirty="0"/>
              <a:t>i</a:t>
            </a:r>
            <a:r>
              <a:rPr spc="-110" dirty="0"/>
              <a:t>c</a:t>
            </a:r>
            <a:r>
              <a:rPr spc="-80" dirty="0"/>
              <a:t>o</a:t>
            </a:r>
            <a:r>
              <a:rPr spc="-25" dirty="0"/>
              <a:t> </a:t>
            </a:r>
            <a:r>
              <a:rPr spc="-80" dirty="0"/>
              <a:t>d</a:t>
            </a:r>
            <a:r>
              <a:rPr spc="-110" dirty="0"/>
              <a:t>i</a:t>
            </a:r>
            <a:r>
              <a:rPr spc="-25" dirty="0"/>
              <a:t> </a:t>
            </a:r>
            <a:r>
              <a:rPr spc="-55" dirty="0"/>
              <a:t>B</a:t>
            </a:r>
            <a:r>
              <a:rPr spc="-10" dirty="0"/>
              <a:t>M</a:t>
            </a:r>
            <a:r>
              <a:rPr spc="-15" dirty="0"/>
              <a:t>T</a:t>
            </a:r>
            <a:r>
              <a:rPr spc="-35" dirty="0"/>
              <a:t>I</a:t>
            </a:r>
            <a:r>
              <a:rPr spc="-25" dirty="0"/>
              <a:t> </a:t>
            </a:r>
            <a:r>
              <a:rPr spc="-90" dirty="0"/>
              <a:t>e</a:t>
            </a:r>
            <a:r>
              <a:rPr spc="-25" dirty="0"/>
              <a:t> </a:t>
            </a:r>
            <a:r>
              <a:rPr spc="-50" dirty="0"/>
              <a:t>R</a:t>
            </a:r>
            <a:r>
              <a:rPr spc="-25" dirty="0"/>
              <a:t>E</a:t>
            </a:r>
            <a:r>
              <a:rPr spc="-100" dirty="0"/>
              <a:t>F</a:t>
            </a:r>
            <a:r>
              <a:rPr spc="-25" dirty="0"/>
              <a:t> </a:t>
            </a:r>
            <a:r>
              <a:rPr spc="-50" dirty="0"/>
              <a:t>R</a:t>
            </a:r>
            <a:r>
              <a:rPr spc="-70" dirty="0"/>
              <a:t>i</a:t>
            </a:r>
            <a:r>
              <a:rPr spc="-110" dirty="0"/>
              <a:t>c</a:t>
            </a:r>
            <a:r>
              <a:rPr spc="-85" dirty="0"/>
              <a:t>er</a:t>
            </a:r>
            <a:r>
              <a:rPr spc="-70" dirty="0"/>
              <a:t>c</a:t>
            </a:r>
            <a:r>
              <a:rPr spc="-80" dirty="0"/>
              <a:t>h</a:t>
            </a:r>
            <a:r>
              <a:rPr spc="-65" dirty="0"/>
              <a:t>e  </a:t>
            </a:r>
            <a:r>
              <a:rPr spc="-95" dirty="0"/>
              <a:t>Fin</a:t>
            </a:r>
            <a:r>
              <a:rPr spc="-55" dirty="0"/>
              <a:t>a</a:t>
            </a:r>
            <a:r>
              <a:rPr spc="-70" dirty="0"/>
              <a:t>n</a:t>
            </a:r>
            <a:r>
              <a:rPr spc="-60" dirty="0"/>
              <a:t>zia</a:t>
            </a:r>
            <a:r>
              <a:rPr spc="-130" dirty="0"/>
              <a:t>t</a:t>
            </a:r>
            <a:r>
              <a:rPr spc="-80" dirty="0"/>
              <a:t>o</a:t>
            </a:r>
            <a:r>
              <a:rPr spc="-25" dirty="0"/>
              <a:t> </a:t>
            </a:r>
            <a:r>
              <a:rPr spc="-70" dirty="0"/>
              <a:t>c</a:t>
            </a:r>
            <a:r>
              <a:rPr spc="-80" dirty="0"/>
              <a:t>o</a:t>
            </a:r>
            <a:r>
              <a:rPr spc="-70" dirty="0"/>
              <a:t>n</a:t>
            </a:r>
            <a:r>
              <a:rPr spc="-25" dirty="0"/>
              <a:t> </a:t>
            </a:r>
            <a:r>
              <a:rPr spc="-110" dirty="0"/>
              <a:t>i</a:t>
            </a:r>
            <a:r>
              <a:rPr spc="-25" dirty="0"/>
              <a:t> </a:t>
            </a:r>
            <a:r>
              <a:rPr spc="-135" dirty="0"/>
              <a:t>f</a:t>
            </a:r>
            <a:r>
              <a:rPr spc="-80" dirty="0"/>
              <a:t>o</a:t>
            </a:r>
            <a:r>
              <a:rPr spc="-70" dirty="0"/>
              <a:t>n</a:t>
            </a:r>
            <a:r>
              <a:rPr spc="-80" dirty="0"/>
              <a:t>d</a:t>
            </a:r>
            <a:r>
              <a:rPr spc="-110" dirty="0"/>
              <a:t>i</a:t>
            </a:r>
            <a:r>
              <a:rPr spc="-25" dirty="0"/>
              <a:t> </a:t>
            </a:r>
            <a:r>
              <a:rPr spc="-80" dirty="0"/>
              <a:t>d</a:t>
            </a:r>
            <a:r>
              <a:rPr spc="-95" dirty="0"/>
              <a:t>ella</a:t>
            </a:r>
            <a:r>
              <a:rPr spc="-25" dirty="0"/>
              <a:t> </a:t>
            </a:r>
            <a:r>
              <a:rPr spc="-120" dirty="0"/>
              <a:t>L.</a:t>
            </a:r>
            <a:r>
              <a:rPr spc="-50" dirty="0"/>
              <a:t>R</a:t>
            </a:r>
            <a:r>
              <a:rPr spc="-155" dirty="0"/>
              <a:t>.</a:t>
            </a:r>
            <a:r>
              <a:rPr spc="-114" dirty="0"/>
              <a:t> 7</a:t>
            </a:r>
            <a:r>
              <a:rPr spc="-120" dirty="0"/>
              <a:t>/</a:t>
            </a:r>
            <a:r>
              <a:rPr spc="-5" dirty="0"/>
              <a:t>2018</a:t>
            </a:r>
          </a:p>
          <a:p>
            <a:pPr marL="12700">
              <a:lnSpc>
                <a:spcPts val="980"/>
              </a:lnSpc>
            </a:pPr>
            <a:r>
              <a:rPr spc="-110" dirty="0"/>
              <a:t>“</a:t>
            </a:r>
            <a:r>
              <a:rPr spc="-90" dirty="0"/>
              <a:t>P</a:t>
            </a:r>
            <a:r>
              <a:rPr spc="-114" dirty="0"/>
              <a:t>r</a:t>
            </a:r>
            <a:r>
              <a:rPr spc="-90" dirty="0"/>
              <a:t>o</a:t>
            </a:r>
            <a:r>
              <a:rPr spc="-85" dirty="0"/>
              <a:t>g</a:t>
            </a:r>
            <a:r>
              <a:rPr spc="-125" dirty="0"/>
              <a:t>e</a:t>
            </a:r>
            <a:r>
              <a:rPr spc="-100" dirty="0"/>
              <a:t>t</a:t>
            </a:r>
            <a:r>
              <a:rPr spc="-130" dirty="0"/>
              <a:t>t</a:t>
            </a:r>
            <a:r>
              <a:rPr spc="-110" dirty="0"/>
              <a:t>i</a:t>
            </a:r>
            <a:r>
              <a:rPr spc="-25" dirty="0"/>
              <a:t> </a:t>
            </a:r>
            <a:r>
              <a:rPr spc="-90" dirty="0"/>
              <a:t>in</a:t>
            </a:r>
            <a:r>
              <a:rPr spc="-25" dirty="0"/>
              <a:t> </a:t>
            </a:r>
            <a:r>
              <a:rPr spc="-135" dirty="0"/>
              <a:t>f</a:t>
            </a:r>
            <a:r>
              <a:rPr spc="-55" dirty="0"/>
              <a:t>a</a:t>
            </a:r>
            <a:r>
              <a:rPr spc="-95" dirty="0"/>
              <a:t>vo</a:t>
            </a:r>
            <a:r>
              <a:rPr spc="-105" dirty="0"/>
              <a:t>r</a:t>
            </a:r>
            <a:r>
              <a:rPr spc="-90" dirty="0"/>
              <a:t>e</a:t>
            </a:r>
            <a:r>
              <a:rPr spc="-25" dirty="0"/>
              <a:t> </a:t>
            </a:r>
            <a:r>
              <a:rPr spc="-80" dirty="0"/>
              <a:t>d</a:t>
            </a:r>
            <a:r>
              <a:rPr spc="-100" dirty="0"/>
              <a:t>ei</a:t>
            </a:r>
            <a:r>
              <a:rPr spc="-25" dirty="0"/>
              <a:t> </a:t>
            </a:r>
            <a:r>
              <a:rPr spc="-70" dirty="0"/>
              <a:t>c</a:t>
            </a:r>
            <a:r>
              <a:rPr spc="-80" dirty="0"/>
              <a:t>o</a:t>
            </a:r>
            <a:r>
              <a:rPr spc="-70" dirty="0"/>
              <a:t>n</a:t>
            </a:r>
            <a:r>
              <a:rPr spc="-65" dirty="0"/>
              <a:t>su</a:t>
            </a:r>
            <a:r>
              <a:rPr spc="-85" dirty="0"/>
              <a:t>m</a:t>
            </a:r>
            <a:r>
              <a:rPr spc="-55" dirty="0"/>
              <a:t>a</a:t>
            </a:r>
            <a:r>
              <a:rPr spc="-130" dirty="0"/>
              <a:t>t</a:t>
            </a:r>
            <a:r>
              <a:rPr spc="-80" dirty="0"/>
              <a:t>or</a:t>
            </a:r>
            <a:r>
              <a:rPr spc="-110" dirty="0"/>
              <a:t>i”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0101061"/>
            <a:ext cx="1270000" cy="493395"/>
          </a:xfrm>
          <a:custGeom>
            <a:avLst/>
            <a:gdLst/>
            <a:ahLst/>
            <a:cxnLst/>
            <a:rect l="l" t="t" r="r" b="b"/>
            <a:pathLst>
              <a:path w="1270000" h="493395">
                <a:moveTo>
                  <a:pt x="1270000" y="0"/>
                </a:moveTo>
                <a:lnTo>
                  <a:pt x="0" y="0"/>
                </a:lnTo>
                <a:lnTo>
                  <a:pt x="0" y="493289"/>
                </a:lnTo>
                <a:lnTo>
                  <a:pt x="1270000" y="493289"/>
                </a:lnTo>
                <a:lnTo>
                  <a:pt x="1270000" y="0"/>
                </a:lnTo>
                <a:close/>
              </a:path>
            </a:pathLst>
          </a:custGeom>
          <a:solidFill>
            <a:srgbClr val="D5D5D5">
              <a:alpha val="203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286500" y="10101061"/>
            <a:ext cx="1270000" cy="493395"/>
          </a:xfrm>
          <a:custGeom>
            <a:avLst/>
            <a:gdLst/>
            <a:ahLst/>
            <a:cxnLst/>
            <a:rect l="l" t="t" r="r" b="b"/>
            <a:pathLst>
              <a:path w="1270000" h="493395">
                <a:moveTo>
                  <a:pt x="1270000" y="0"/>
                </a:moveTo>
                <a:lnTo>
                  <a:pt x="0" y="0"/>
                </a:lnTo>
                <a:lnTo>
                  <a:pt x="0" y="493289"/>
                </a:lnTo>
                <a:lnTo>
                  <a:pt x="1270000" y="493289"/>
                </a:lnTo>
                <a:lnTo>
                  <a:pt x="1270000" y="0"/>
                </a:lnTo>
                <a:close/>
              </a:path>
            </a:pathLst>
          </a:custGeom>
          <a:solidFill>
            <a:srgbClr val="D5D5D5">
              <a:alpha val="203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53048" y="10098554"/>
            <a:ext cx="2171065" cy="412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1">
                <a:solidFill>
                  <a:srgbClr val="5E5E5E"/>
                </a:solidFill>
                <a:latin typeface="Trebuchet MS"/>
                <a:cs typeface="Trebuchet MS"/>
              </a:defRPr>
            </a:lvl1pPr>
          </a:lstStyle>
          <a:p>
            <a:pPr marL="12700" marR="5080">
              <a:lnSpc>
                <a:spcPts val="1000"/>
              </a:lnSpc>
              <a:spcBef>
                <a:spcPts val="135"/>
              </a:spcBef>
            </a:pPr>
            <a:r>
              <a:rPr spc="-45" dirty="0"/>
              <a:t>C</a:t>
            </a:r>
            <a:r>
              <a:rPr spc="-80" dirty="0"/>
              <a:t>o</a:t>
            </a:r>
            <a:r>
              <a:rPr spc="-70" dirty="0"/>
              <a:t>n</a:t>
            </a:r>
            <a:r>
              <a:rPr spc="-25" dirty="0"/>
              <a:t> </a:t>
            </a:r>
            <a:r>
              <a:rPr spc="-114" dirty="0"/>
              <a:t>il</a:t>
            </a:r>
            <a:r>
              <a:rPr spc="-25" dirty="0"/>
              <a:t> </a:t>
            </a:r>
            <a:r>
              <a:rPr spc="-65" dirty="0"/>
              <a:t>supp</a:t>
            </a:r>
            <a:r>
              <a:rPr spc="-80" dirty="0"/>
              <a:t>o</a:t>
            </a:r>
            <a:r>
              <a:rPr spc="-60" dirty="0"/>
              <a:t>r</a:t>
            </a:r>
            <a:r>
              <a:rPr spc="-130" dirty="0"/>
              <a:t>t</a:t>
            </a:r>
            <a:r>
              <a:rPr spc="-80" dirty="0"/>
              <a:t>o</a:t>
            </a:r>
            <a:r>
              <a:rPr spc="-25" dirty="0"/>
              <a:t> </a:t>
            </a:r>
            <a:r>
              <a:rPr spc="-55" dirty="0"/>
              <a:t>s</a:t>
            </a:r>
            <a:r>
              <a:rPr spc="-70" dirty="0"/>
              <a:t>c</a:t>
            </a:r>
            <a:r>
              <a:rPr spc="-90" dirty="0"/>
              <a:t>ien</a:t>
            </a:r>
            <a:r>
              <a:rPr spc="-130" dirty="0"/>
              <a:t>t</a:t>
            </a:r>
            <a:r>
              <a:rPr spc="-100" dirty="0"/>
              <a:t>i</a:t>
            </a:r>
            <a:r>
              <a:rPr spc="-150" dirty="0"/>
              <a:t>f</a:t>
            </a:r>
            <a:r>
              <a:rPr spc="-70" dirty="0"/>
              <a:t>i</a:t>
            </a:r>
            <a:r>
              <a:rPr spc="-110" dirty="0"/>
              <a:t>c</a:t>
            </a:r>
            <a:r>
              <a:rPr spc="-80" dirty="0"/>
              <a:t>o</a:t>
            </a:r>
            <a:r>
              <a:rPr spc="-25" dirty="0"/>
              <a:t> </a:t>
            </a:r>
            <a:r>
              <a:rPr spc="-80" dirty="0"/>
              <a:t>d</a:t>
            </a:r>
            <a:r>
              <a:rPr spc="-110" dirty="0"/>
              <a:t>i</a:t>
            </a:r>
            <a:r>
              <a:rPr spc="-25" dirty="0"/>
              <a:t> </a:t>
            </a:r>
            <a:r>
              <a:rPr spc="-55" dirty="0"/>
              <a:t>B</a:t>
            </a:r>
            <a:r>
              <a:rPr spc="-10" dirty="0"/>
              <a:t>M</a:t>
            </a:r>
            <a:r>
              <a:rPr spc="-15" dirty="0"/>
              <a:t>T</a:t>
            </a:r>
            <a:r>
              <a:rPr spc="-35" dirty="0"/>
              <a:t>I</a:t>
            </a:r>
            <a:r>
              <a:rPr spc="-25" dirty="0"/>
              <a:t> </a:t>
            </a:r>
            <a:r>
              <a:rPr spc="-90" dirty="0"/>
              <a:t>e</a:t>
            </a:r>
            <a:r>
              <a:rPr spc="-25" dirty="0"/>
              <a:t> </a:t>
            </a:r>
            <a:r>
              <a:rPr spc="-50" dirty="0"/>
              <a:t>R</a:t>
            </a:r>
            <a:r>
              <a:rPr spc="-25" dirty="0"/>
              <a:t>E</a:t>
            </a:r>
            <a:r>
              <a:rPr spc="-100" dirty="0"/>
              <a:t>F</a:t>
            </a:r>
            <a:r>
              <a:rPr spc="-25" dirty="0"/>
              <a:t> </a:t>
            </a:r>
            <a:r>
              <a:rPr spc="-50" dirty="0"/>
              <a:t>R</a:t>
            </a:r>
            <a:r>
              <a:rPr spc="-70" dirty="0"/>
              <a:t>i</a:t>
            </a:r>
            <a:r>
              <a:rPr spc="-110" dirty="0"/>
              <a:t>c</a:t>
            </a:r>
            <a:r>
              <a:rPr spc="-85" dirty="0"/>
              <a:t>er</a:t>
            </a:r>
            <a:r>
              <a:rPr spc="-70" dirty="0"/>
              <a:t>c</a:t>
            </a:r>
            <a:r>
              <a:rPr spc="-80" dirty="0"/>
              <a:t>h</a:t>
            </a:r>
            <a:r>
              <a:rPr spc="-65" dirty="0"/>
              <a:t>e  </a:t>
            </a:r>
            <a:r>
              <a:rPr spc="-95" dirty="0"/>
              <a:t>Fin</a:t>
            </a:r>
            <a:r>
              <a:rPr spc="-55" dirty="0"/>
              <a:t>a</a:t>
            </a:r>
            <a:r>
              <a:rPr spc="-70" dirty="0"/>
              <a:t>n</a:t>
            </a:r>
            <a:r>
              <a:rPr spc="-60" dirty="0"/>
              <a:t>zia</a:t>
            </a:r>
            <a:r>
              <a:rPr spc="-130" dirty="0"/>
              <a:t>t</a:t>
            </a:r>
            <a:r>
              <a:rPr spc="-80" dirty="0"/>
              <a:t>o</a:t>
            </a:r>
            <a:r>
              <a:rPr spc="-25" dirty="0"/>
              <a:t> </a:t>
            </a:r>
            <a:r>
              <a:rPr spc="-70" dirty="0"/>
              <a:t>c</a:t>
            </a:r>
            <a:r>
              <a:rPr spc="-80" dirty="0"/>
              <a:t>o</a:t>
            </a:r>
            <a:r>
              <a:rPr spc="-70" dirty="0"/>
              <a:t>n</a:t>
            </a:r>
            <a:r>
              <a:rPr spc="-25" dirty="0"/>
              <a:t> </a:t>
            </a:r>
            <a:r>
              <a:rPr spc="-110" dirty="0"/>
              <a:t>i</a:t>
            </a:r>
            <a:r>
              <a:rPr spc="-25" dirty="0"/>
              <a:t> </a:t>
            </a:r>
            <a:r>
              <a:rPr spc="-135" dirty="0"/>
              <a:t>f</a:t>
            </a:r>
            <a:r>
              <a:rPr spc="-80" dirty="0"/>
              <a:t>o</a:t>
            </a:r>
            <a:r>
              <a:rPr spc="-70" dirty="0"/>
              <a:t>n</a:t>
            </a:r>
            <a:r>
              <a:rPr spc="-80" dirty="0"/>
              <a:t>d</a:t>
            </a:r>
            <a:r>
              <a:rPr spc="-110" dirty="0"/>
              <a:t>i</a:t>
            </a:r>
            <a:r>
              <a:rPr spc="-25" dirty="0"/>
              <a:t> </a:t>
            </a:r>
            <a:r>
              <a:rPr spc="-80" dirty="0"/>
              <a:t>d</a:t>
            </a:r>
            <a:r>
              <a:rPr spc="-95" dirty="0"/>
              <a:t>ella</a:t>
            </a:r>
            <a:r>
              <a:rPr spc="-25" dirty="0"/>
              <a:t> </a:t>
            </a:r>
            <a:r>
              <a:rPr spc="-120" dirty="0"/>
              <a:t>L.</a:t>
            </a:r>
            <a:r>
              <a:rPr spc="-50" dirty="0"/>
              <a:t>R</a:t>
            </a:r>
            <a:r>
              <a:rPr spc="-155" dirty="0"/>
              <a:t>.</a:t>
            </a:r>
            <a:r>
              <a:rPr spc="-114" dirty="0"/>
              <a:t> 7</a:t>
            </a:r>
            <a:r>
              <a:rPr spc="-120" dirty="0"/>
              <a:t>/</a:t>
            </a:r>
            <a:r>
              <a:rPr spc="-5" dirty="0"/>
              <a:t>2018</a:t>
            </a:r>
          </a:p>
          <a:p>
            <a:pPr marL="12700">
              <a:lnSpc>
                <a:spcPts val="980"/>
              </a:lnSpc>
            </a:pPr>
            <a:r>
              <a:rPr spc="-110" dirty="0"/>
              <a:t>“</a:t>
            </a:r>
            <a:r>
              <a:rPr spc="-90" dirty="0"/>
              <a:t>P</a:t>
            </a:r>
            <a:r>
              <a:rPr spc="-114" dirty="0"/>
              <a:t>r</a:t>
            </a:r>
            <a:r>
              <a:rPr spc="-90" dirty="0"/>
              <a:t>o</a:t>
            </a:r>
            <a:r>
              <a:rPr spc="-85" dirty="0"/>
              <a:t>g</a:t>
            </a:r>
            <a:r>
              <a:rPr spc="-125" dirty="0"/>
              <a:t>e</a:t>
            </a:r>
            <a:r>
              <a:rPr spc="-100" dirty="0"/>
              <a:t>t</a:t>
            </a:r>
            <a:r>
              <a:rPr spc="-130" dirty="0"/>
              <a:t>t</a:t>
            </a:r>
            <a:r>
              <a:rPr spc="-110" dirty="0"/>
              <a:t>i</a:t>
            </a:r>
            <a:r>
              <a:rPr spc="-25" dirty="0"/>
              <a:t> </a:t>
            </a:r>
            <a:r>
              <a:rPr spc="-90" dirty="0"/>
              <a:t>in</a:t>
            </a:r>
            <a:r>
              <a:rPr spc="-25" dirty="0"/>
              <a:t> </a:t>
            </a:r>
            <a:r>
              <a:rPr spc="-135" dirty="0"/>
              <a:t>f</a:t>
            </a:r>
            <a:r>
              <a:rPr spc="-55" dirty="0"/>
              <a:t>a</a:t>
            </a:r>
            <a:r>
              <a:rPr spc="-95" dirty="0"/>
              <a:t>vo</a:t>
            </a:r>
            <a:r>
              <a:rPr spc="-105" dirty="0"/>
              <a:t>r</a:t>
            </a:r>
            <a:r>
              <a:rPr spc="-90" dirty="0"/>
              <a:t>e</a:t>
            </a:r>
            <a:r>
              <a:rPr spc="-25" dirty="0"/>
              <a:t> </a:t>
            </a:r>
            <a:r>
              <a:rPr spc="-80" dirty="0"/>
              <a:t>d</a:t>
            </a:r>
            <a:r>
              <a:rPr spc="-100" dirty="0"/>
              <a:t>ei</a:t>
            </a:r>
            <a:r>
              <a:rPr spc="-25" dirty="0"/>
              <a:t> </a:t>
            </a:r>
            <a:r>
              <a:rPr spc="-70" dirty="0"/>
              <a:t>c</a:t>
            </a:r>
            <a:r>
              <a:rPr spc="-80" dirty="0"/>
              <a:t>o</a:t>
            </a:r>
            <a:r>
              <a:rPr spc="-70" dirty="0"/>
              <a:t>n</a:t>
            </a:r>
            <a:r>
              <a:rPr spc="-65" dirty="0"/>
              <a:t>su</a:t>
            </a:r>
            <a:r>
              <a:rPr spc="-85" dirty="0"/>
              <a:t>m</a:t>
            </a:r>
            <a:r>
              <a:rPr spc="-55" dirty="0"/>
              <a:t>a</a:t>
            </a:r>
            <a:r>
              <a:rPr spc="-130" dirty="0"/>
              <a:t>t</a:t>
            </a:r>
            <a:r>
              <a:rPr spc="-80" dirty="0"/>
              <a:t>or</a:t>
            </a:r>
            <a:r>
              <a:rPr spc="-110" dirty="0"/>
              <a:t>i”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5" Type="http://schemas.openxmlformats.org/officeDocument/2006/relationships/hyperlink" Target="http://www.ilportaleofferte.it/" TargetMode="External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8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4.png"/><Relationship Id="rId16" Type="http://schemas.openxmlformats.org/officeDocument/2006/relationships/image" Target="../media/image40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7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6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26" Type="http://schemas.openxmlformats.org/officeDocument/2006/relationships/image" Target="../media/image31.png"/><Relationship Id="rId3" Type="http://schemas.openxmlformats.org/officeDocument/2006/relationships/image" Target="../media/image44.png"/><Relationship Id="rId21" Type="http://schemas.openxmlformats.org/officeDocument/2006/relationships/image" Target="../media/image58.png"/><Relationship Id="rId7" Type="http://schemas.openxmlformats.org/officeDocument/2006/relationships/image" Target="../media/image9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2" Type="http://schemas.openxmlformats.org/officeDocument/2006/relationships/image" Target="../media/image4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24" Type="http://schemas.openxmlformats.org/officeDocument/2006/relationships/image" Target="../media/image61.jpg"/><Relationship Id="rId5" Type="http://schemas.openxmlformats.org/officeDocument/2006/relationships/image" Target="../media/image7.png"/><Relationship Id="rId15" Type="http://schemas.openxmlformats.org/officeDocument/2006/relationships/image" Target="../media/image52.jpg"/><Relationship Id="rId23" Type="http://schemas.openxmlformats.org/officeDocument/2006/relationships/image" Target="../media/image60.jp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6.png"/><Relationship Id="rId9" Type="http://schemas.openxmlformats.org/officeDocument/2006/relationships/image" Target="../media/image46.png"/><Relationship Id="rId14" Type="http://schemas.openxmlformats.org/officeDocument/2006/relationships/image" Target="../media/image51.jpg"/><Relationship Id="rId22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2176" y="7919125"/>
            <a:ext cx="3814424" cy="148004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7556500" cy="1783714"/>
            <a:chOff x="0" y="0"/>
            <a:chExt cx="7556500" cy="1783714"/>
          </a:xfrm>
        </p:grpSpPr>
        <p:sp>
          <p:nvSpPr>
            <p:cNvPr id="4" name="object 4"/>
            <p:cNvSpPr/>
            <p:nvPr/>
          </p:nvSpPr>
          <p:spPr>
            <a:xfrm>
              <a:off x="341876" y="956"/>
              <a:ext cx="1272540" cy="1758314"/>
            </a:xfrm>
            <a:custGeom>
              <a:avLst/>
              <a:gdLst/>
              <a:ahLst/>
              <a:cxnLst/>
              <a:rect l="l" t="t" r="r" b="b"/>
              <a:pathLst>
                <a:path w="1272540" h="1758314">
                  <a:moveTo>
                    <a:pt x="636324" y="0"/>
                  </a:moveTo>
                  <a:lnTo>
                    <a:pt x="588841" y="1793"/>
                  </a:lnTo>
                  <a:lnTo>
                    <a:pt x="542304" y="7090"/>
                  </a:lnTo>
                  <a:lnTo>
                    <a:pt x="496837" y="15764"/>
                  </a:lnTo>
                  <a:lnTo>
                    <a:pt x="452563" y="27688"/>
                  </a:lnTo>
                  <a:lnTo>
                    <a:pt x="409605" y="42736"/>
                  </a:lnTo>
                  <a:lnTo>
                    <a:pt x="368086" y="60782"/>
                  </a:lnTo>
                  <a:lnTo>
                    <a:pt x="328130" y="81698"/>
                  </a:lnTo>
                  <a:lnTo>
                    <a:pt x="289860" y="105360"/>
                  </a:lnTo>
                  <a:lnTo>
                    <a:pt x="253398" y="131639"/>
                  </a:lnTo>
                  <a:lnTo>
                    <a:pt x="218868" y="160410"/>
                  </a:lnTo>
                  <a:lnTo>
                    <a:pt x="186393" y="191546"/>
                  </a:lnTo>
                  <a:lnTo>
                    <a:pt x="156095" y="224921"/>
                  </a:lnTo>
                  <a:lnTo>
                    <a:pt x="128099" y="260408"/>
                  </a:lnTo>
                  <a:lnTo>
                    <a:pt x="102527" y="297881"/>
                  </a:lnTo>
                  <a:lnTo>
                    <a:pt x="79503" y="337213"/>
                  </a:lnTo>
                  <a:lnTo>
                    <a:pt x="59149" y="378279"/>
                  </a:lnTo>
                  <a:lnTo>
                    <a:pt x="41588" y="420951"/>
                  </a:lnTo>
                  <a:lnTo>
                    <a:pt x="26945" y="465103"/>
                  </a:lnTo>
                  <a:lnTo>
                    <a:pt x="15341" y="510608"/>
                  </a:lnTo>
                  <a:lnTo>
                    <a:pt x="6900" y="557341"/>
                  </a:lnTo>
                  <a:lnTo>
                    <a:pt x="1745" y="605175"/>
                  </a:lnTo>
                  <a:lnTo>
                    <a:pt x="0" y="653982"/>
                  </a:lnTo>
                  <a:lnTo>
                    <a:pt x="1821" y="703844"/>
                  </a:lnTo>
                  <a:lnTo>
                    <a:pt x="7198" y="752678"/>
                  </a:lnTo>
                  <a:lnTo>
                    <a:pt x="16003" y="800356"/>
                  </a:lnTo>
                  <a:lnTo>
                    <a:pt x="28104" y="846753"/>
                  </a:lnTo>
                  <a:lnTo>
                    <a:pt x="28104" y="846964"/>
                  </a:lnTo>
                  <a:lnTo>
                    <a:pt x="34186" y="865354"/>
                  </a:lnTo>
                  <a:lnTo>
                    <a:pt x="36730" y="872879"/>
                  </a:lnTo>
                  <a:lnTo>
                    <a:pt x="50658" y="909851"/>
                  </a:lnTo>
                  <a:lnTo>
                    <a:pt x="56837" y="924326"/>
                  </a:lnTo>
                  <a:lnTo>
                    <a:pt x="72005" y="962168"/>
                  </a:lnTo>
                  <a:lnTo>
                    <a:pt x="89432" y="1005300"/>
                  </a:lnTo>
                  <a:lnTo>
                    <a:pt x="108673" y="1052823"/>
                  </a:lnTo>
                  <a:lnTo>
                    <a:pt x="129280" y="1103839"/>
                  </a:lnTo>
                  <a:lnTo>
                    <a:pt x="150806" y="1157451"/>
                  </a:lnTo>
                  <a:lnTo>
                    <a:pt x="172804" y="1212759"/>
                  </a:lnTo>
                  <a:lnTo>
                    <a:pt x="194828" y="1268867"/>
                  </a:lnTo>
                  <a:lnTo>
                    <a:pt x="216431" y="1324875"/>
                  </a:lnTo>
                  <a:lnTo>
                    <a:pt x="240031" y="1387610"/>
                  </a:lnTo>
                  <a:lnTo>
                    <a:pt x="261830" y="1447702"/>
                  </a:lnTo>
                  <a:lnTo>
                    <a:pt x="281161" y="1503811"/>
                  </a:lnTo>
                  <a:lnTo>
                    <a:pt x="297358" y="1554594"/>
                  </a:lnTo>
                  <a:lnTo>
                    <a:pt x="309753" y="1598712"/>
                  </a:lnTo>
                  <a:lnTo>
                    <a:pt x="320469" y="1661590"/>
                  </a:lnTo>
                  <a:lnTo>
                    <a:pt x="333263" y="1740009"/>
                  </a:lnTo>
                  <a:lnTo>
                    <a:pt x="333846" y="1742022"/>
                  </a:lnTo>
                  <a:lnTo>
                    <a:pt x="335317" y="1745301"/>
                  </a:lnTo>
                  <a:lnTo>
                    <a:pt x="336789" y="1748580"/>
                  </a:lnTo>
                  <a:lnTo>
                    <a:pt x="339148" y="1753125"/>
                  </a:lnTo>
                  <a:lnTo>
                    <a:pt x="342701" y="1758186"/>
                  </a:lnTo>
                  <a:lnTo>
                    <a:pt x="931626" y="1758186"/>
                  </a:lnTo>
                  <a:lnTo>
                    <a:pt x="935179" y="1753124"/>
                  </a:lnTo>
                  <a:lnTo>
                    <a:pt x="937591" y="1748580"/>
                  </a:lnTo>
                  <a:lnTo>
                    <a:pt x="939114" y="1745301"/>
                  </a:lnTo>
                  <a:lnTo>
                    <a:pt x="940638" y="1742022"/>
                  </a:lnTo>
                  <a:lnTo>
                    <a:pt x="941274" y="1740007"/>
                  </a:lnTo>
                  <a:lnTo>
                    <a:pt x="953858" y="1661590"/>
                  </a:lnTo>
                  <a:lnTo>
                    <a:pt x="964587" y="1598617"/>
                  </a:lnTo>
                  <a:lnTo>
                    <a:pt x="976995" y="1554427"/>
                  </a:lnTo>
                  <a:lnTo>
                    <a:pt x="993208" y="1503560"/>
                  </a:lnTo>
                  <a:lnTo>
                    <a:pt x="1012557" y="1447363"/>
                  </a:lnTo>
                  <a:lnTo>
                    <a:pt x="1034373" y="1387181"/>
                  </a:lnTo>
                  <a:lnTo>
                    <a:pt x="1057989" y="1324360"/>
                  </a:lnTo>
                  <a:lnTo>
                    <a:pt x="1082735" y="1260245"/>
                  </a:lnTo>
                  <a:lnTo>
                    <a:pt x="1107942" y="1196181"/>
                  </a:lnTo>
                  <a:lnTo>
                    <a:pt x="1132944" y="1133513"/>
                  </a:lnTo>
                  <a:lnTo>
                    <a:pt x="1157070" y="1073588"/>
                  </a:lnTo>
                  <a:lnTo>
                    <a:pt x="1179653" y="1017750"/>
                  </a:lnTo>
                  <a:lnTo>
                    <a:pt x="1200023" y="967346"/>
                  </a:lnTo>
                  <a:lnTo>
                    <a:pt x="1217513" y="923719"/>
                  </a:lnTo>
                  <a:lnTo>
                    <a:pt x="1231454" y="888217"/>
                  </a:lnTo>
                  <a:lnTo>
                    <a:pt x="1246014" y="846964"/>
                  </a:lnTo>
                  <a:lnTo>
                    <a:pt x="1246400" y="845313"/>
                  </a:lnTo>
                  <a:lnTo>
                    <a:pt x="1246256" y="843955"/>
                  </a:lnTo>
                  <a:lnTo>
                    <a:pt x="1245384" y="842948"/>
                  </a:lnTo>
                  <a:lnTo>
                    <a:pt x="1257007" y="797425"/>
                  </a:lnTo>
                  <a:lnTo>
                    <a:pt x="1265486" y="750669"/>
                  </a:lnTo>
                  <a:lnTo>
                    <a:pt x="1270677" y="702811"/>
                  </a:lnTo>
                  <a:lnTo>
                    <a:pt x="1272439" y="653982"/>
                  </a:lnTo>
                  <a:lnTo>
                    <a:pt x="1270695" y="605175"/>
                  </a:lnTo>
                  <a:lnTo>
                    <a:pt x="1265544" y="557341"/>
                  </a:lnTo>
                  <a:lnTo>
                    <a:pt x="1257109" y="510608"/>
                  </a:lnTo>
                  <a:lnTo>
                    <a:pt x="1245513" y="465103"/>
                  </a:lnTo>
                  <a:lnTo>
                    <a:pt x="1230879" y="420951"/>
                  </a:lnTo>
                  <a:lnTo>
                    <a:pt x="1213329" y="378279"/>
                  </a:lnTo>
                  <a:lnTo>
                    <a:pt x="1192987" y="337213"/>
                  </a:lnTo>
                  <a:lnTo>
                    <a:pt x="1169976" y="297881"/>
                  </a:lnTo>
                  <a:lnTo>
                    <a:pt x="1144418" y="260408"/>
                  </a:lnTo>
                  <a:lnTo>
                    <a:pt x="1116436" y="224921"/>
                  </a:lnTo>
                  <a:lnTo>
                    <a:pt x="1086153" y="191546"/>
                  </a:lnTo>
                  <a:lnTo>
                    <a:pt x="1053692" y="160410"/>
                  </a:lnTo>
                  <a:lnTo>
                    <a:pt x="1019177" y="131639"/>
                  </a:lnTo>
                  <a:lnTo>
                    <a:pt x="982728" y="105360"/>
                  </a:lnTo>
                  <a:lnTo>
                    <a:pt x="944471" y="81698"/>
                  </a:lnTo>
                  <a:lnTo>
                    <a:pt x="904526" y="60782"/>
                  </a:lnTo>
                  <a:lnTo>
                    <a:pt x="863019" y="42736"/>
                  </a:lnTo>
                  <a:lnTo>
                    <a:pt x="820070" y="27688"/>
                  </a:lnTo>
                  <a:lnTo>
                    <a:pt x="775803" y="15764"/>
                  </a:lnTo>
                  <a:lnTo>
                    <a:pt x="730342" y="7090"/>
                  </a:lnTo>
                  <a:lnTo>
                    <a:pt x="683808" y="1793"/>
                  </a:lnTo>
                  <a:lnTo>
                    <a:pt x="636324" y="0"/>
                  </a:lnTo>
                  <a:close/>
                </a:path>
              </a:pathLst>
            </a:custGeom>
            <a:ln w="25400">
              <a:solidFill>
                <a:srgbClr val="EF42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7556500" cy="1174115"/>
            </a:xfrm>
            <a:custGeom>
              <a:avLst/>
              <a:gdLst/>
              <a:ahLst/>
              <a:cxnLst/>
              <a:rect l="l" t="t" r="r" b="b"/>
              <a:pathLst>
                <a:path w="7556500" h="1174115">
                  <a:moveTo>
                    <a:pt x="7556500" y="0"/>
                  </a:moveTo>
                  <a:lnTo>
                    <a:pt x="0" y="0"/>
                  </a:lnTo>
                  <a:lnTo>
                    <a:pt x="0" y="1174095"/>
                  </a:lnTo>
                  <a:lnTo>
                    <a:pt x="7556500" y="1174095"/>
                  </a:lnTo>
                  <a:lnTo>
                    <a:pt x="7556500" y="0"/>
                  </a:lnTo>
                  <a:close/>
                </a:path>
              </a:pathLst>
            </a:custGeom>
            <a:solidFill>
              <a:srgbClr val="EF4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42056" y="0"/>
            <a:ext cx="2293620" cy="3416935"/>
            <a:chOff x="242056" y="0"/>
            <a:chExt cx="2293620" cy="3416935"/>
          </a:xfrm>
        </p:grpSpPr>
        <p:sp>
          <p:nvSpPr>
            <p:cNvPr id="7" name="object 7"/>
            <p:cNvSpPr/>
            <p:nvPr/>
          </p:nvSpPr>
          <p:spPr>
            <a:xfrm>
              <a:off x="242056" y="1965301"/>
              <a:ext cx="1213485" cy="1208405"/>
            </a:xfrm>
            <a:custGeom>
              <a:avLst/>
              <a:gdLst/>
              <a:ahLst/>
              <a:cxnLst/>
              <a:rect l="l" t="t" r="r" b="b"/>
              <a:pathLst>
                <a:path w="1213485" h="1208405">
                  <a:moveTo>
                    <a:pt x="628629" y="0"/>
                  </a:moveTo>
                  <a:lnTo>
                    <a:pt x="584263" y="0"/>
                  </a:lnTo>
                  <a:lnTo>
                    <a:pt x="539993" y="3212"/>
                  </a:lnTo>
                  <a:lnTo>
                    <a:pt x="496010" y="9636"/>
                  </a:lnTo>
                  <a:lnTo>
                    <a:pt x="452503" y="19273"/>
                  </a:lnTo>
                  <a:lnTo>
                    <a:pt x="409664" y="32122"/>
                  </a:lnTo>
                  <a:lnTo>
                    <a:pt x="367684" y="48183"/>
                  </a:lnTo>
                  <a:lnTo>
                    <a:pt x="326753" y="67456"/>
                  </a:lnTo>
                  <a:lnTo>
                    <a:pt x="287062" y="89942"/>
                  </a:lnTo>
                  <a:lnTo>
                    <a:pt x="248802" y="115640"/>
                  </a:lnTo>
                  <a:lnTo>
                    <a:pt x="212164" y="144550"/>
                  </a:lnTo>
                  <a:lnTo>
                    <a:pt x="177339" y="176672"/>
                  </a:lnTo>
                  <a:lnTo>
                    <a:pt x="145095" y="211367"/>
                  </a:lnTo>
                  <a:lnTo>
                    <a:pt x="116076" y="247868"/>
                  </a:lnTo>
                  <a:lnTo>
                    <a:pt x="90281" y="285984"/>
                  </a:lnTo>
                  <a:lnTo>
                    <a:pt x="67711" y="325525"/>
                  </a:lnTo>
                  <a:lnTo>
                    <a:pt x="48365" y="366303"/>
                  </a:lnTo>
                  <a:lnTo>
                    <a:pt x="32243" y="408125"/>
                  </a:lnTo>
                  <a:lnTo>
                    <a:pt x="19346" y="450803"/>
                  </a:lnTo>
                  <a:lnTo>
                    <a:pt x="9673" y="494147"/>
                  </a:lnTo>
                  <a:lnTo>
                    <a:pt x="3224" y="537965"/>
                  </a:lnTo>
                  <a:lnTo>
                    <a:pt x="0" y="582069"/>
                  </a:lnTo>
                  <a:lnTo>
                    <a:pt x="0" y="626267"/>
                  </a:lnTo>
                  <a:lnTo>
                    <a:pt x="3224" y="670371"/>
                  </a:lnTo>
                  <a:lnTo>
                    <a:pt x="9673" y="714189"/>
                  </a:lnTo>
                  <a:lnTo>
                    <a:pt x="19346" y="757532"/>
                  </a:lnTo>
                  <a:lnTo>
                    <a:pt x="32243" y="800210"/>
                  </a:lnTo>
                  <a:lnTo>
                    <a:pt x="48365" y="842033"/>
                  </a:lnTo>
                  <a:lnTo>
                    <a:pt x="67711" y="882810"/>
                  </a:lnTo>
                  <a:lnTo>
                    <a:pt x="90281" y="922352"/>
                  </a:lnTo>
                  <a:lnTo>
                    <a:pt x="116076" y="960468"/>
                  </a:lnTo>
                  <a:lnTo>
                    <a:pt x="145095" y="996968"/>
                  </a:lnTo>
                  <a:lnTo>
                    <a:pt x="177339" y="1031663"/>
                  </a:lnTo>
                  <a:lnTo>
                    <a:pt x="212164" y="1063786"/>
                  </a:lnTo>
                  <a:lnTo>
                    <a:pt x="248802" y="1092696"/>
                  </a:lnTo>
                  <a:lnTo>
                    <a:pt x="287062" y="1118394"/>
                  </a:lnTo>
                  <a:lnTo>
                    <a:pt x="326753" y="1140879"/>
                  </a:lnTo>
                  <a:lnTo>
                    <a:pt x="367684" y="1160153"/>
                  </a:lnTo>
                  <a:lnTo>
                    <a:pt x="409664" y="1176214"/>
                  </a:lnTo>
                  <a:lnTo>
                    <a:pt x="452503" y="1189063"/>
                  </a:lnTo>
                  <a:lnTo>
                    <a:pt x="496010" y="1198699"/>
                  </a:lnTo>
                  <a:lnTo>
                    <a:pt x="539993" y="1205124"/>
                  </a:lnTo>
                  <a:lnTo>
                    <a:pt x="584263" y="1208336"/>
                  </a:lnTo>
                  <a:lnTo>
                    <a:pt x="628629" y="1208336"/>
                  </a:lnTo>
                  <a:lnTo>
                    <a:pt x="672899" y="1205124"/>
                  </a:lnTo>
                  <a:lnTo>
                    <a:pt x="716882" y="1198699"/>
                  </a:lnTo>
                  <a:lnTo>
                    <a:pt x="760389" y="1189063"/>
                  </a:lnTo>
                  <a:lnTo>
                    <a:pt x="803228" y="1176214"/>
                  </a:lnTo>
                  <a:lnTo>
                    <a:pt x="845208" y="1160153"/>
                  </a:lnTo>
                  <a:lnTo>
                    <a:pt x="886139" y="1140879"/>
                  </a:lnTo>
                  <a:lnTo>
                    <a:pt x="925830" y="1118394"/>
                  </a:lnTo>
                  <a:lnTo>
                    <a:pt x="964090" y="1092696"/>
                  </a:lnTo>
                  <a:lnTo>
                    <a:pt x="1000728" y="1063786"/>
                  </a:lnTo>
                  <a:lnTo>
                    <a:pt x="1035553" y="1031663"/>
                  </a:lnTo>
                  <a:lnTo>
                    <a:pt x="1067797" y="996968"/>
                  </a:lnTo>
                  <a:lnTo>
                    <a:pt x="1096816" y="960468"/>
                  </a:lnTo>
                  <a:lnTo>
                    <a:pt x="1122610" y="922352"/>
                  </a:lnTo>
                  <a:lnTo>
                    <a:pt x="1145181" y="882810"/>
                  </a:lnTo>
                  <a:lnTo>
                    <a:pt x="1164527" y="842033"/>
                  </a:lnTo>
                  <a:lnTo>
                    <a:pt x="1180649" y="800210"/>
                  </a:lnTo>
                  <a:lnTo>
                    <a:pt x="1193546" y="757532"/>
                  </a:lnTo>
                  <a:lnTo>
                    <a:pt x="1203219" y="714189"/>
                  </a:lnTo>
                  <a:lnTo>
                    <a:pt x="1209668" y="670371"/>
                  </a:lnTo>
                  <a:lnTo>
                    <a:pt x="1212892" y="626267"/>
                  </a:lnTo>
                  <a:lnTo>
                    <a:pt x="1212892" y="582069"/>
                  </a:lnTo>
                  <a:lnTo>
                    <a:pt x="1209668" y="537965"/>
                  </a:lnTo>
                  <a:lnTo>
                    <a:pt x="1203219" y="494147"/>
                  </a:lnTo>
                  <a:lnTo>
                    <a:pt x="1193546" y="450803"/>
                  </a:lnTo>
                  <a:lnTo>
                    <a:pt x="1180649" y="408125"/>
                  </a:lnTo>
                  <a:lnTo>
                    <a:pt x="1164527" y="366303"/>
                  </a:lnTo>
                  <a:lnTo>
                    <a:pt x="1145181" y="325525"/>
                  </a:lnTo>
                  <a:lnTo>
                    <a:pt x="1122610" y="285984"/>
                  </a:lnTo>
                  <a:lnTo>
                    <a:pt x="1096816" y="247868"/>
                  </a:lnTo>
                  <a:lnTo>
                    <a:pt x="1067797" y="211367"/>
                  </a:lnTo>
                  <a:lnTo>
                    <a:pt x="1035553" y="176672"/>
                  </a:lnTo>
                  <a:lnTo>
                    <a:pt x="1000728" y="144550"/>
                  </a:lnTo>
                  <a:lnTo>
                    <a:pt x="964090" y="115640"/>
                  </a:lnTo>
                  <a:lnTo>
                    <a:pt x="925830" y="89942"/>
                  </a:lnTo>
                  <a:lnTo>
                    <a:pt x="886139" y="67456"/>
                  </a:lnTo>
                  <a:lnTo>
                    <a:pt x="845208" y="48183"/>
                  </a:lnTo>
                  <a:lnTo>
                    <a:pt x="803228" y="32122"/>
                  </a:lnTo>
                  <a:lnTo>
                    <a:pt x="760389" y="19273"/>
                  </a:lnTo>
                  <a:lnTo>
                    <a:pt x="716882" y="9636"/>
                  </a:lnTo>
                  <a:lnTo>
                    <a:pt x="672899" y="3212"/>
                  </a:lnTo>
                  <a:lnTo>
                    <a:pt x="628629" y="0"/>
                  </a:lnTo>
                  <a:close/>
                </a:path>
              </a:pathLst>
            </a:custGeom>
            <a:solidFill>
              <a:srgbClr val="B600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0783" y="2207016"/>
              <a:ext cx="1374254" cy="97151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7001" y="2198754"/>
              <a:ext cx="1928158" cy="12053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41876" y="0"/>
              <a:ext cx="1272540" cy="1759585"/>
            </a:xfrm>
            <a:custGeom>
              <a:avLst/>
              <a:gdLst/>
              <a:ahLst/>
              <a:cxnLst/>
              <a:rect l="l" t="t" r="r" b="b"/>
              <a:pathLst>
                <a:path w="1272540" h="1759585">
                  <a:moveTo>
                    <a:pt x="345981" y="0"/>
                  </a:moveTo>
                  <a:lnTo>
                    <a:pt x="302972" y="25779"/>
                  </a:lnTo>
                  <a:lnTo>
                    <a:pt x="267442" y="51055"/>
                  </a:lnTo>
                  <a:lnTo>
                    <a:pt x="233636" y="78756"/>
                  </a:lnTo>
                  <a:lnTo>
                    <a:pt x="201660" y="108768"/>
                  </a:lnTo>
                  <a:lnTo>
                    <a:pt x="171623" y="140974"/>
                  </a:lnTo>
                  <a:lnTo>
                    <a:pt x="143633" y="175260"/>
                  </a:lnTo>
                  <a:lnTo>
                    <a:pt x="117797" y="211510"/>
                  </a:lnTo>
                  <a:lnTo>
                    <a:pt x="94224" y="249608"/>
                  </a:lnTo>
                  <a:lnTo>
                    <a:pt x="73020" y="289439"/>
                  </a:lnTo>
                  <a:lnTo>
                    <a:pt x="54294" y="330888"/>
                  </a:lnTo>
                  <a:lnTo>
                    <a:pt x="38153" y="373839"/>
                  </a:lnTo>
                  <a:lnTo>
                    <a:pt x="24705" y="418176"/>
                  </a:lnTo>
                  <a:lnTo>
                    <a:pt x="14058" y="463785"/>
                  </a:lnTo>
                  <a:lnTo>
                    <a:pt x="6320" y="510549"/>
                  </a:lnTo>
                  <a:lnTo>
                    <a:pt x="1597" y="558353"/>
                  </a:lnTo>
                  <a:lnTo>
                    <a:pt x="0" y="607083"/>
                  </a:lnTo>
                  <a:lnTo>
                    <a:pt x="1821" y="659105"/>
                  </a:lnTo>
                  <a:lnTo>
                    <a:pt x="7198" y="710055"/>
                  </a:lnTo>
                  <a:lnTo>
                    <a:pt x="16003" y="759800"/>
                  </a:lnTo>
                  <a:lnTo>
                    <a:pt x="28104" y="808208"/>
                  </a:lnTo>
                  <a:lnTo>
                    <a:pt x="28104" y="808429"/>
                  </a:lnTo>
                  <a:lnTo>
                    <a:pt x="28520" y="810299"/>
                  </a:lnTo>
                  <a:lnTo>
                    <a:pt x="29264" y="812855"/>
                  </a:lnTo>
                  <a:lnTo>
                    <a:pt x="30292" y="816064"/>
                  </a:lnTo>
                  <a:lnTo>
                    <a:pt x="31321" y="819273"/>
                  </a:lnTo>
                  <a:lnTo>
                    <a:pt x="32633" y="823134"/>
                  </a:lnTo>
                  <a:lnTo>
                    <a:pt x="34186" y="827615"/>
                  </a:lnTo>
                  <a:lnTo>
                    <a:pt x="36730" y="835466"/>
                  </a:lnTo>
                  <a:lnTo>
                    <a:pt x="50658" y="874040"/>
                  </a:lnTo>
                  <a:lnTo>
                    <a:pt x="56837" y="889143"/>
                  </a:lnTo>
                  <a:lnTo>
                    <a:pt x="70200" y="923949"/>
                  </a:lnTo>
                  <a:lnTo>
                    <a:pt x="85387" y="963197"/>
                  </a:lnTo>
                  <a:lnTo>
                    <a:pt x="102086" y="1006230"/>
                  </a:lnTo>
                  <a:lnTo>
                    <a:pt x="119981" y="1052390"/>
                  </a:lnTo>
                  <a:lnTo>
                    <a:pt x="138760" y="1101018"/>
                  </a:lnTo>
                  <a:lnTo>
                    <a:pt x="158108" y="1151456"/>
                  </a:lnTo>
                  <a:lnTo>
                    <a:pt x="177712" y="1203047"/>
                  </a:lnTo>
                  <a:lnTo>
                    <a:pt x="197257" y="1255131"/>
                  </a:lnTo>
                  <a:lnTo>
                    <a:pt x="216431" y="1307052"/>
                  </a:lnTo>
                  <a:lnTo>
                    <a:pt x="240031" y="1372506"/>
                  </a:lnTo>
                  <a:lnTo>
                    <a:pt x="261830" y="1435203"/>
                  </a:lnTo>
                  <a:lnTo>
                    <a:pt x="281161" y="1493743"/>
                  </a:lnTo>
                  <a:lnTo>
                    <a:pt x="297358" y="1546727"/>
                  </a:lnTo>
                  <a:lnTo>
                    <a:pt x="309753" y="1592757"/>
                  </a:lnTo>
                  <a:lnTo>
                    <a:pt x="317679" y="1630434"/>
                  </a:lnTo>
                  <a:lnTo>
                    <a:pt x="320469" y="1658359"/>
                  </a:lnTo>
                  <a:lnTo>
                    <a:pt x="333263" y="1740177"/>
                  </a:lnTo>
                  <a:lnTo>
                    <a:pt x="333846" y="1742278"/>
                  </a:lnTo>
                  <a:lnTo>
                    <a:pt x="335317" y="1745699"/>
                  </a:lnTo>
                  <a:lnTo>
                    <a:pt x="336789" y="1749120"/>
                  </a:lnTo>
                  <a:lnTo>
                    <a:pt x="339148" y="1753862"/>
                  </a:lnTo>
                  <a:lnTo>
                    <a:pt x="342701" y="1759143"/>
                  </a:lnTo>
                  <a:lnTo>
                    <a:pt x="931626" y="1759143"/>
                  </a:lnTo>
                  <a:lnTo>
                    <a:pt x="953858" y="1658359"/>
                  </a:lnTo>
                  <a:lnTo>
                    <a:pt x="956355" y="1632218"/>
                  </a:lnTo>
                  <a:lnTo>
                    <a:pt x="963472" y="1597290"/>
                  </a:lnTo>
                  <a:lnTo>
                    <a:pt x="974645" y="1554758"/>
                  </a:lnTo>
                  <a:lnTo>
                    <a:pt x="989310" y="1505804"/>
                  </a:lnTo>
                  <a:lnTo>
                    <a:pt x="1006906" y="1451612"/>
                  </a:lnTo>
                  <a:lnTo>
                    <a:pt x="1026868" y="1393364"/>
                  </a:lnTo>
                  <a:lnTo>
                    <a:pt x="1048634" y="1332242"/>
                  </a:lnTo>
                  <a:lnTo>
                    <a:pt x="1071640" y="1269428"/>
                  </a:lnTo>
                  <a:lnTo>
                    <a:pt x="1095323" y="1206106"/>
                  </a:lnTo>
                  <a:lnTo>
                    <a:pt x="1119119" y="1143457"/>
                  </a:lnTo>
                  <a:lnTo>
                    <a:pt x="1142467" y="1082665"/>
                  </a:lnTo>
                  <a:lnTo>
                    <a:pt x="1164802" y="1024912"/>
                  </a:lnTo>
                  <a:lnTo>
                    <a:pt x="1185562" y="971380"/>
                  </a:lnTo>
                  <a:lnTo>
                    <a:pt x="1204182" y="923251"/>
                  </a:lnTo>
                  <a:lnTo>
                    <a:pt x="1220101" y="881710"/>
                  </a:lnTo>
                  <a:lnTo>
                    <a:pt x="1241580" y="823116"/>
                  </a:lnTo>
                  <a:lnTo>
                    <a:pt x="1246400" y="806706"/>
                  </a:lnTo>
                  <a:lnTo>
                    <a:pt x="1246256" y="805289"/>
                  </a:lnTo>
                  <a:lnTo>
                    <a:pt x="1245384" y="804238"/>
                  </a:lnTo>
                  <a:lnTo>
                    <a:pt x="1257007" y="756742"/>
                  </a:lnTo>
                  <a:lnTo>
                    <a:pt x="1265486" y="707959"/>
                  </a:lnTo>
                  <a:lnTo>
                    <a:pt x="1270677" y="658027"/>
                  </a:lnTo>
                  <a:lnTo>
                    <a:pt x="1272439" y="607083"/>
                  </a:lnTo>
                  <a:lnTo>
                    <a:pt x="1270842" y="558353"/>
                  </a:lnTo>
                  <a:lnTo>
                    <a:pt x="1266124" y="510549"/>
                  </a:lnTo>
                  <a:lnTo>
                    <a:pt x="1258391" y="463785"/>
                  </a:lnTo>
                  <a:lnTo>
                    <a:pt x="1247751" y="418176"/>
                  </a:lnTo>
                  <a:lnTo>
                    <a:pt x="1234312" y="373839"/>
                  </a:lnTo>
                  <a:lnTo>
                    <a:pt x="1218181" y="330888"/>
                  </a:lnTo>
                  <a:lnTo>
                    <a:pt x="1199466" y="289439"/>
                  </a:lnTo>
                  <a:lnTo>
                    <a:pt x="1178275" y="249608"/>
                  </a:lnTo>
                  <a:lnTo>
                    <a:pt x="1154714" y="211510"/>
                  </a:lnTo>
                  <a:lnTo>
                    <a:pt x="1128892" y="175260"/>
                  </a:lnTo>
                  <a:lnTo>
                    <a:pt x="1100916" y="140974"/>
                  </a:lnTo>
                  <a:lnTo>
                    <a:pt x="1070893" y="108768"/>
                  </a:lnTo>
                  <a:lnTo>
                    <a:pt x="1038931" y="78756"/>
                  </a:lnTo>
                  <a:lnTo>
                    <a:pt x="1005138" y="51055"/>
                  </a:lnTo>
                  <a:lnTo>
                    <a:pt x="969620" y="25779"/>
                  </a:lnTo>
                  <a:lnTo>
                    <a:pt x="932487" y="3045"/>
                  </a:lnTo>
                  <a:lnTo>
                    <a:pt x="926625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7800" y="1787717"/>
              <a:ext cx="600710" cy="416559"/>
            </a:xfrm>
            <a:custGeom>
              <a:avLst/>
              <a:gdLst/>
              <a:ahLst/>
              <a:cxnLst/>
              <a:rect l="l" t="t" r="r" b="b"/>
              <a:pathLst>
                <a:path w="600710" h="416560">
                  <a:moveTo>
                    <a:pt x="1314" y="0"/>
                  </a:moveTo>
                  <a:lnTo>
                    <a:pt x="513" y="3266"/>
                  </a:lnTo>
                  <a:lnTo>
                    <a:pt x="0" y="6566"/>
                  </a:lnTo>
                  <a:lnTo>
                    <a:pt x="0" y="10075"/>
                  </a:lnTo>
                  <a:lnTo>
                    <a:pt x="0" y="74909"/>
                  </a:lnTo>
                  <a:lnTo>
                    <a:pt x="2801" y="90066"/>
                  </a:lnTo>
                  <a:lnTo>
                    <a:pt x="10500" y="102825"/>
                  </a:lnTo>
                  <a:lnTo>
                    <a:pt x="22038" y="112195"/>
                  </a:lnTo>
                  <a:lnTo>
                    <a:pt x="36359" y="117183"/>
                  </a:lnTo>
                  <a:lnTo>
                    <a:pt x="31468" y="123549"/>
                  </a:lnTo>
                  <a:lnTo>
                    <a:pt x="28474" y="131586"/>
                  </a:lnTo>
                  <a:lnTo>
                    <a:pt x="28474" y="140182"/>
                  </a:lnTo>
                  <a:lnTo>
                    <a:pt x="28474" y="196912"/>
                  </a:lnTo>
                  <a:lnTo>
                    <a:pt x="31409" y="211515"/>
                  </a:lnTo>
                  <a:lnTo>
                    <a:pt x="39422" y="223418"/>
                  </a:lnTo>
                  <a:lnTo>
                    <a:pt x="51325" y="231431"/>
                  </a:lnTo>
                  <a:lnTo>
                    <a:pt x="65929" y="234366"/>
                  </a:lnTo>
                  <a:lnTo>
                    <a:pt x="77976" y="234366"/>
                  </a:lnTo>
                  <a:lnTo>
                    <a:pt x="77976" y="286278"/>
                  </a:lnTo>
                  <a:lnTo>
                    <a:pt x="80835" y="300421"/>
                  </a:lnTo>
                  <a:lnTo>
                    <a:pt x="88632" y="311979"/>
                  </a:lnTo>
                  <a:lnTo>
                    <a:pt x="100190" y="319777"/>
                  </a:lnTo>
                  <a:lnTo>
                    <a:pt x="114336" y="322637"/>
                  </a:lnTo>
                  <a:lnTo>
                    <a:pt x="178075" y="322637"/>
                  </a:lnTo>
                  <a:lnTo>
                    <a:pt x="191101" y="359525"/>
                  </a:lnTo>
                  <a:lnTo>
                    <a:pt x="217967" y="389280"/>
                  </a:lnTo>
                  <a:lnTo>
                    <a:pt x="255442" y="409149"/>
                  </a:lnTo>
                  <a:lnTo>
                    <a:pt x="300296" y="416384"/>
                  </a:lnTo>
                  <a:lnTo>
                    <a:pt x="345115" y="409149"/>
                  </a:lnTo>
                  <a:lnTo>
                    <a:pt x="382515" y="389278"/>
                  </a:lnTo>
                  <a:lnTo>
                    <a:pt x="409306" y="359523"/>
                  </a:lnTo>
                  <a:lnTo>
                    <a:pt x="422298" y="322637"/>
                  </a:lnTo>
                  <a:lnTo>
                    <a:pt x="486037" y="322637"/>
                  </a:lnTo>
                  <a:lnTo>
                    <a:pt x="500215" y="319777"/>
                  </a:lnTo>
                  <a:lnTo>
                    <a:pt x="511849" y="311980"/>
                  </a:lnTo>
                  <a:lnTo>
                    <a:pt x="519721" y="300421"/>
                  </a:lnTo>
                  <a:lnTo>
                    <a:pt x="522616" y="286278"/>
                  </a:lnTo>
                  <a:lnTo>
                    <a:pt x="522616" y="234366"/>
                  </a:lnTo>
                  <a:lnTo>
                    <a:pt x="534444" y="234366"/>
                  </a:lnTo>
                  <a:lnTo>
                    <a:pt x="549082" y="231432"/>
                  </a:lnTo>
                  <a:lnTo>
                    <a:pt x="561060" y="223420"/>
                  </a:lnTo>
                  <a:lnTo>
                    <a:pt x="569148" y="211518"/>
                  </a:lnTo>
                  <a:lnTo>
                    <a:pt x="572118" y="196912"/>
                  </a:lnTo>
                  <a:lnTo>
                    <a:pt x="572118" y="140182"/>
                  </a:lnTo>
                  <a:lnTo>
                    <a:pt x="572118" y="131587"/>
                  </a:lnTo>
                  <a:lnTo>
                    <a:pt x="569123" y="123549"/>
                  </a:lnTo>
                  <a:lnTo>
                    <a:pt x="564232" y="117183"/>
                  </a:lnTo>
                  <a:lnTo>
                    <a:pt x="578553" y="112195"/>
                  </a:lnTo>
                  <a:lnTo>
                    <a:pt x="590092" y="102825"/>
                  </a:lnTo>
                  <a:lnTo>
                    <a:pt x="597791" y="90066"/>
                  </a:lnTo>
                  <a:lnTo>
                    <a:pt x="600592" y="74909"/>
                  </a:lnTo>
                  <a:lnTo>
                    <a:pt x="600592" y="10075"/>
                  </a:lnTo>
                  <a:lnTo>
                    <a:pt x="600592" y="6567"/>
                  </a:lnTo>
                  <a:lnTo>
                    <a:pt x="599865" y="3271"/>
                  </a:lnTo>
                  <a:lnTo>
                    <a:pt x="599059" y="0"/>
                  </a:lnTo>
                  <a:lnTo>
                    <a:pt x="1314" y="0"/>
                  </a:lnTo>
                  <a:close/>
                </a:path>
              </a:pathLst>
            </a:custGeom>
            <a:ln w="25400">
              <a:solidFill>
                <a:srgbClr val="EF42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6579" y="632675"/>
              <a:ext cx="1386840" cy="469900"/>
            </a:xfrm>
            <a:custGeom>
              <a:avLst/>
              <a:gdLst/>
              <a:ahLst/>
              <a:cxnLst/>
              <a:rect l="l" t="t" r="r" b="b"/>
              <a:pathLst>
                <a:path w="1386839" h="469900">
                  <a:moveTo>
                    <a:pt x="1386801" y="221983"/>
                  </a:moveTo>
                  <a:lnTo>
                    <a:pt x="1023416" y="221983"/>
                  </a:lnTo>
                  <a:lnTo>
                    <a:pt x="1023416" y="0"/>
                  </a:lnTo>
                  <a:lnTo>
                    <a:pt x="0" y="0"/>
                  </a:lnTo>
                  <a:lnTo>
                    <a:pt x="0" y="247383"/>
                  </a:lnTo>
                  <a:lnTo>
                    <a:pt x="38455" y="247383"/>
                  </a:lnTo>
                  <a:lnTo>
                    <a:pt x="38455" y="469366"/>
                  </a:lnTo>
                  <a:lnTo>
                    <a:pt x="1386801" y="469366"/>
                  </a:lnTo>
                  <a:lnTo>
                    <a:pt x="1386801" y="221983"/>
                  </a:lnTo>
                  <a:close/>
                </a:path>
              </a:pathLst>
            </a:custGeom>
            <a:solidFill>
              <a:srgbClr val="EE4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176295" y="2161853"/>
            <a:ext cx="1819910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1050" spc="-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1050" spc="-3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end</a:t>
            </a:r>
            <a:r>
              <a:rPr sz="1050" spc="-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</a:t>
            </a:r>
            <a:r>
              <a:rPr sz="1050" spc="-9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bolle</a:t>
            </a:r>
            <a:r>
              <a:rPr sz="105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1050" spc="-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pi</a:t>
            </a:r>
            <a:r>
              <a:rPr sz="1050" spc="-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ù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9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1050" spc="-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ece</a:t>
            </a:r>
            <a:r>
              <a:rPr sz="1050" spc="-1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</a:t>
            </a:r>
            <a:endParaRPr sz="10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76295" y="2597694"/>
            <a:ext cx="3935095" cy="4572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050" spc="-6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Vai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sul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Portale</a:t>
            </a:r>
            <a:r>
              <a:rPr sz="1050" spc="-6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Offerte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Luce&amp;Gas</a:t>
            </a:r>
            <a:r>
              <a:rPr sz="1050" spc="-6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ARERA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6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3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Acquirente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Unico:</a:t>
            </a:r>
            <a:endParaRPr sz="10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150" b="1" spc="-15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hlinkClick r:id="rId5"/>
              </a:rPr>
              <a:t>www.ilportaleofferte.it</a:t>
            </a:r>
            <a:endParaRPr sz="115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6156" y="6571617"/>
            <a:ext cx="2060575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Scegli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</a:t>
            </a:r>
            <a:r>
              <a:rPr sz="1050" spc="-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-7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vuo</a:t>
            </a:r>
            <a:r>
              <a:rPr sz="1050" spc="-3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6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105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ti</a:t>
            </a:r>
            <a:r>
              <a:rPr sz="1050" spc="-8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1050" spc="-7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ar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</a:t>
            </a:r>
            <a:r>
              <a:rPr sz="1050" spc="-1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’</a:t>
            </a:r>
            <a:r>
              <a:rPr sz="1050" spc="-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</a:t>
            </a:r>
            <a:r>
              <a:rPr sz="1050" spc="-3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</a:t>
            </a:r>
            <a:r>
              <a:rPr sz="1050" spc="-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3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1050" spc="-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endParaRPr sz="10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5227" y="8037633"/>
            <a:ext cx="1801495" cy="1752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05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Indic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 </a:t>
            </a:r>
            <a:r>
              <a:rPr sz="1050" spc="-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</a:t>
            </a:r>
            <a:r>
              <a:rPr sz="1050" spc="-9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15" dirty="0" err="1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po</a:t>
            </a:r>
            <a:r>
              <a:rPr sz="1050" spc="-10" dirty="0" err="1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1050" spc="-30" dirty="0" err="1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35" dirty="0" err="1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1050" spc="-45" dirty="0" err="1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z</a:t>
            </a:r>
            <a:r>
              <a:rPr sz="1050" spc="-70" dirty="0" err="1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30" dirty="0" err="1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impegnat</a:t>
            </a:r>
            <a:r>
              <a:rPr sz="1050" spc="-55" dirty="0" err="1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endParaRPr sz="10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6156" y="8546571"/>
            <a:ext cx="1827530" cy="533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05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Scegli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</a:t>
            </a:r>
            <a:r>
              <a:rPr sz="1050" spc="-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105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ez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z</a:t>
            </a:r>
            <a:r>
              <a:rPr sz="105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</a:t>
            </a:r>
            <a:r>
              <a:rPr sz="1050" spc="-1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asce  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orari</a:t>
            </a:r>
            <a:r>
              <a:rPr sz="1050" spc="-8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3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ugual</a:t>
            </a:r>
            <a:r>
              <a:rPr sz="1050" spc="-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1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1050" spc="-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1050" spc="-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</a:t>
            </a:r>
            <a:r>
              <a:rPr sz="1050" spc="-3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1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 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105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  </a:t>
            </a:r>
            <a:r>
              <a:rPr sz="1050" spc="-25" dirty="0" err="1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dell</a:t>
            </a:r>
            <a:r>
              <a:rPr sz="1050" spc="-65" dirty="0" err="1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35" dirty="0" err="1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giornat</a:t>
            </a:r>
            <a:r>
              <a:rPr sz="1050" spc="-80" dirty="0" err="1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endParaRPr sz="10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28389" y="9445195"/>
            <a:ext cx="3469640" cy="3545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</a:t>
            </a:r>
            <a:r>
              <a:rPr sz="1050" spc="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1050" spc="-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</a:t>
            </a:r>
            <a:r>
              <a:rPr sz="105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</a:t>
            </a:r>
            <a:r>
              <a:rPr sz="1050" spc="-6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1050" spc="-9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1050" spc="-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3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</a:t>
            </a:r>
            <a:r>
              <a:rPr sz="1050" spc="-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6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is</a:t>
            </a:r>
            <a:r>
              <a:rPr sz="1050" spc="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1050" spc="-6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7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av</a:t>
            </a:r>
            <a:r>
              <a:rPr sz="1050" spc="-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9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1050" spc="-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rgi</a:t>
            </a:r>
            <a:r>
              <a:rPr sz="1050" spc="-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1050" spc="-9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10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</a:t>
            </a:r>
            <a:r>
              <a:rPr sz="10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1050" spc="-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</a:t>
            </a:r>
            <a:r>
              <a:rPr sz="1050" spc="-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</a:t>
            </a:r>
            <a:r>
              <a:rPr sz="10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3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</a:t>
            </a:r>
            <a:r>
              <a:rPr sz="10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nt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  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rinnovabili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(l’opzione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è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facoltativa)</a:t>
            </a:r>
            <a:endParaRPr sz="10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054230" y="70094"/>
            <a:ext cx="4515485" cy="1241425"/>
            <a:chOff x="3054230" y="70094"/>
            <a:chExt cx="4515485" cy="1241425"/>
          </a:xfrm>
        </p:grpSpPr>
        <p:sp>
          <p:nvSpPr>
            <p:cNvPr id="20" name="object 20"/>
            <p:cNvSpPr/>
            <p:nvPr/>
          </p:nvSpPr>
          <p:spPr>
            <a:xfrm>
              <a:off x="3066929" y="82795"/>
              <a:ext cx="4490085" cy="1216025"/>
            </a:xfrm>
            <a:custGeom>
              <a:avLst/>
              <a:gdLst/>
              <a:ahLst/>
              <a:cxnLst/>
              <a:rect l="l" t="t" r="r" b="b"/>
              <a:pathLst>
                <a:path w="4490084" h="1216025">
                  <a:moveTo>
                    <a:pt x="244237" y="195915"/>
                  </a:moveTo>
                  <a:lnTo>
                    <a:pt x="198667" y="201419"/>
                  </a:lnTo>
                  <a:lnTo>
                    <a:pt x="159359" y="214285"/>
                  </a:lnTo>
                  <a:lnTo>
                    <a:pt x="124672" y="233842"/>
                  </a:lnTo>
                  <a:lnTo>
                    <a:pt x="95135" y="259614"/>
                  </a:lnTo>
                  <a:lnTo>
                    <a:pt x="71274" y="291125"/>
                  </a:lnTo>
                  <a:lnTo>
                    <a:pt x="55033" y="327721"/>
                  </a:lnTo>
                  <a:lnTo>
                    <a:pt x="40252" y="365753"/>
                  </a:lnTo>
                  <a:lnTo>
                    <a:pt x="27158" y="405036"/>
                  </a:lnTo>
                  <a:lnTo>
                    <a:pt x="15982" y="445385"/>
                  </a:lnTo>
                  <a:lnTo>
                    <a:pt x="5413" y="496210"/>
                  </a:lnTo>
                  <a:lnTo>
                    <a:pt x="0" y="547778"/>
                  </a:lnTo>
                  <a:lnTo>
                    <a:pt x="1789" y="599239"/>
                  </a:lnTo>
                  <a:lnTo>
                    <a:pt x="12830" y="649747"/>
                  </a:lnTo>
                  <a:lnTo>
                    <a:pt x="31526" y="693197"/>
                  </a:lnTo>
                  <a:lnTo>
                    <a:pt x="56210" y="733225"/>
                  </a:lnTo>
                  <a:lnTo>
                    <a:pt x="84712" y="771084"/>
                  </a:lnTo>
                  <a:lnTo>
                    <a:pt x="114859" y="808028"/>
                  </a:lnTo>
                  <a:lnTo>
                    <a:pt x="144479" y="845309"/>
                  </a:lnTo>
                  <a:lnTo>
                    <a:pt x="171403" y="884181"/>
                  </a:lnTo>
                  <a:lnTo>
                    <a:pt x="193458" y="925897"/>
                  </a:lnTo>
                  <a:lnTo>
                    <a:pt x="207326" y="966018"/>
                  </a:lnTo>
                  <a:lnTo>
                    <a:pt x="214885" y="1007543"/>
                  </a:lnTo>
                  <a:lnTo>
                    <a:pt x="216057" y="1049734"/>
                  </a:lnTo>
                  <a:lnTo>
                    <a:pt x="210766" y="1091853"/>
                  </a:lnTo>
                  <a:lnTo>
                    <a:pt x="4037615" y="1147089"/>
                  </a:lnTo>
                  <a:lnTo>
                    <a:pt x="4074802" y="1169094"/>
                  </a:lnTo>
                  <a:lnTo>
                    <a:pt x="4112050" y="1186636"/>
                  </a:lnTo>
                  <a:lnTo>
                    <a:pt x="4149212" y="1199897"/>
                  </a:lnTo>
                  <a:lnTo>
                    <a:pt x="4222689" y="1214306"/>
                  </a:lnTo>
                  <a:lnTo>
                    <a:pt x="4258710" y="1215816"/>
                  </a:lnTo>
                  <a:lnTo>
                    <a:pt x="4294056" y="1213774"/>
                  </a:lnTo>
                  <a:lnTo>
                    <a:pt x="4362137" y="1199758"/>
                  </a:lnTo>
                  <a:lnTo>
                    <a:pt x="4425755" y="1173712"/>
                  </a:lnTo>
                  <a:lnTo>
                    <a:pt x="4483734" y="1137092"/>
                  </a:lnTo>
                  <a:lnTo>
                    <a:pt x="4489570" y="1132288"/>
                  </a:lnTo>
                  <a:lnTo>
                    <a:pt x="4489570" y="507887"/>
                  </a:lnTo>
                  <a:lnTo>
                    <a:pt x="4451859" y="483913"/>
                  </a:lnTo>
                  <a:lnTo>
                    <a:pt x="4409422" y="461782"/>
                  </a:lnTo>
                  <a:lnTo>
                    <a:pt x="4322661" y="420375"/>
                  </a:lnTo>
                  <a:lnTo>
                    <a:pt x="4280926" y="397500"/>
                  </a:lnTo>
                  <a:lnTo>
                    <a:pt x="4276658" y="394568"/>
                  </a:lnTo>
                  <a:lnTo>
                    <a:pt x="753230" y="394568"/>
                  </a:lnTo>
                  <a:lnTo>
                    <a:pt x="704837" y="392232"/>
                  </a:lnTo>
                  <a:lnTo>
                    <a:pt x="656682" y="382713"/>
                  </a:lnTo>
                  <a:lnTo>
                    <a:pt x="613267" y="367458"/>
                  </a:lnTo>
                  <a:lnTo>
                    <a:pt x="571349" y="347316"/>
                  </a:lnTo>
                  <a:lnTo>
                    <a:pt x="530549" y="323833"/>
                  </a:lnTo>
                  <a:lnTo>
                    <a:pt x="490484" y="298558"/>
                  </a:lnTo>
                  <a:lnTo>
                    <a:pt x="450775" y="273037"/>
                  </a:lnTo>
                  <a:lnTo>
                    <a:pt x="411040" y="248818"/>
                  </a:lnTo>
                  <a:lnTo>
                    <a:pt x="370900" y="227449"/>
                  </a:lnTo>
                  <a:lnTo>
                    <a:pt x="329973" y="210477"/>
                  </a:lnTo>
                  <a:lnTo>
                    <a:pt x="287879" y="199450"/>
                  </a:lnTo>
                  <a:lnTo>
                    <a:pt x="244237" y="195915"/>
                  </a:lnTo>
                  <a:close/>
                </a:path>
                <a:path w="4490084" h="1216025">
                  <a:moveTo>
                    <a:pt x="1271982" y="178084"/>
                  </a:moveTo>
                  <a:lnTo>
                    <a:pt x="1227113" y="181825"/>
                  </a:lnTo>
                  <a:lnTo>
                    <a:pt x="1182963" y="192320"/>
                  </a:lnTo>
                  <a:lnTo>
                    <a:pt x="1140361" y="209378"/>
                  </a:lnTo>
                  <a:lnTo>
                    <a:pt x="1098974" y="233130"/>
                  </a:lnTo>
                  <a:lnTo>
                    <a:pt x="1059949" y="260698"/>
                  </a:lnTo>
                  <a:lnTo>
                    <a:pt x="1021718" y="289622"/>
                  </a:lnTo>
                  <a:lnTo>
                    <a:pt x="982714" y="317444"/>
                  </a:lnTo>
                  <a:lnTo>
                    <a:pt x="940010" y="342904"/>
                  </a:lnTo>
                  <a:lnTo>
                    <a:pt x="895251" y="363888"/>
                  </a:lnTo>
                  <a:lnTo>
                    <a:pt x="848896" y="379855"/>
                  </a:lnTo>
                  <a:lnTo>
                    <a:pt x="801403" y="390262"/>
                  </a:lnTo>
                  <a:lnTo>
                    <a:pt x="753230" y="394568"/>
                  </a:lnTo>
                  <a:lnTo>
                    <a:pt x="4276658" y="394568"/>
                  </a:lnTo>
                  <a:lnTo>
                    <a:pt x="4242015" y="370777"/>
                  </a:lnTo>
                  <a:lnTo>
                    <a:pt x="4207221" y="338409"/>
                  </a:lnTo>
                  <a:lnTo>
                    <a:pt x="4195211" y="323061"/>
                  </a:lnTo>
                  <a:lnTo>
                    <a:pt x="2154473" y="323061"/>
                  </a:lnTo>
                  <a:lnTo>
                    <a:pt x="2113300" y="316795"/>
                  </a:lnTo>
                  <a:lnTo>
                    <a:pt x="1608447" y="316795"/>
                  </a:lnTo>
                  <a:lnTo>
                    <a:pt x="1563044" y="308329"/>
                  </a:lnTo>
                  <a:lnTo>
                    <a:pt x="1521575" y="288599"/>
                  </a:lnTo>
                  <a:lnTo>
                    <a:pt x="1482223" y="262354"/>
                  </a:lnTo>
                  <a:lnTo>
                    <a:pt x="1443173" y="234343"/>
                  </a:lnTo>
                  <a:lnTo>
                    <a:pt x="1402611" y="209317"/>
                  </a:lnTo>
                  <a:lnTo>
                    <a:pt x="1360560" y="191637"/>
                  </a:lnTo>
                  <a:lnTo>
                    <a:pt x="1316741" y="181290"/>
                  </a:lnTo>
                  <a:lnTo>
                    <a:pt x="1271982" y="178084"/>
                  </a:lnTo>
                  <a:close/>
                </a:path>
                <a:path w="4490084" h="1216025">
                  <a:moveTo>
                    <a:pt x="2659009" y="111715"/>
                  </a:moveTo>
                  <a:lnTo>
                    <a:pt x="2615187" y="112347"/>
                  </a:lnTo>
                  <a:lnTo>
                    <a:pt x="2571423" y="119600"/>
                  </a:lnTo>
                  <a:lnTo>
                    <a:pt x="2526664" y="135289"/>
                  </a:lnTo>
                  <a:lnTo>
                    <a:pt x="2484886" y="157484"/>
                  </a:lnTo>
                  <a:lnTo>
                    <a:pt x="2445184" y="184129"/>
                  </a:lnTo>
                  <a:lnTo>
                    <a:pt x="2406651" y="213168"/>
                  </a:lnTo>
                  <a:lnTo>
                    <a:pt x="2368382" y="242546"/>
                  </a:lnTo>
                  <a:lnTo>
                    <a:pt x="2329471" y="270207"/>
                  </a:lnTo>
                  <a:lnTo>
                    <a:pt x="2289013" y="294095"/>
                  </a:lnTo>
                  <a:lnTo>
                    <a:pt x="2246101" y="312154"/>
                  </a:lnTo>
                  <a:lnTo>
                    <a:pt x="2199831" y="322329"/>
                  </a:lnTo>
                  <a:lnTo>
                    <a:pt x="2154473" y="323061"/>
                  </a:lnTo>
                  <a:lnTo>
                    <a:pt x="4195211" y="323061"/>
                  </a:lnTo>
                  <a:lnTo>
                    <a:pt x="4179473" y="302948"/>
                  </a:lnTo>
                  <a:lnTo>
                    <a:pt x="4155114" y="263689"/>
                  </a:lnTo>
                  <a:lnTo>
                    <a:pt x="4133026" y="222211"/>
                  </a:lnTo>
                  <a:lnTo>
                    <a:pt x="4112092" y="180092"/>
                  </a:lnTo>
                  <a:lnTo>
                    <a:pt x="4109331" y="174651"/>
                  </a:lnTo>
                  <a:lnTo>
                    <a:pt x="3007060" y="174651"/>
                  </a:lnTo>
                  <a:lnTo>
                    <a:pt x="2964158" y="173426"/>
                  </a:lnTo>
                  <a:lnTo>
                    <a:pt x="2921007" y="167464"/>
                  </a:lnTo>
                  <a:lnTo>
                    <a:pt x="2877644" y="158184"/>
                  </a:lnTo>
                  <a:lnTo>
                    <a:pt x="2834109" y="147006"/>
                  </a:lnTo>
                  <a:lnTo>
                    <a:pt x="2790439" y="135350"/>
                  </a:lnTo>
                  <a:lnTo>
                    <a:pt x="2746674" y="124637"/>
                  </a:lnTo>
                  <a:lnTo>
                    <a:pt x="2702851" y="116285"/>
                  </a:lnTo>
                  <a:lnTo>
                    <a:pt x="2659009" y="111715"/>
                  </a:lnTo>
                  <a:close/>
                </a:path>
                <a:path w="4490084" h="1216025">
                  <a:moveTo>
                    <a:pt x="1846353" y="246982"/>
                  </a:moveTo>
                  <a:lnTo>
                    <a:pt x="1801310" y="252258"/>
                  </a:lnTo>
                  <a:lnTo>
                    <a:pt x="1752708" y="269037"/>
                  </a:lnTo>
                  <a:lnTo>
                    <a:pt x="1705771" y="290928"/>
                  </a:lnTo>
                  <a:lnTo>
                    <a:pt x="1658388" y="309619"/>
                  </a:lnTo>
                  <a:lnTo>
                    <a:pt x="1608447" y="316795"/>
                  </a:lnTo>
                  <a:lnTo>
                    <a:pt x="2113300" y="316795"/>
                  </a:lnTo>
                  <a:lnTo>
                    <a:pt x="2109845" y="316269"/>
                  </a:lnTo>
                  <a:lnTo>
                    <a:pt x="2065749" y="304264"/>
                  </a:lnTo>
                  <a:lnTo>
                    <a:pt x="2021988" y="289360"/>
                  </a:lnTo>
                  <a:lnTo>
                    <a:pt x="1978365" y="273867"/>
                  </a:lnTo>
                  <a:lnTo>
                    <a:pt x="1934684" y="260099"/>
                  </a:lnTo>
                  <a:lnTo>
                    <a:pt x="1890745" y="250367"/>
                  </a:lnTo>
                  <a:lnTo>
                    <a:pt x="1846353" y="246982"/>
                  </a:lnTo>
                  <a:close/>
                </a:path>
                <a:path w="4490084" h="1216025">
                  <a:moveTo>
                    <a:pt x="3354234" y="39847"/>
                  </a:moveTo>
                  <a:lnTo>
                    <a:pt x="3307028" y="40821"/>
                  </a:lnTo>
                  <a:lnTo>
                    <a:pt x="3260436" y="54917"/>
                  </a:lnTo>
                  <a:lnTo>
                    <a:pt x="3217859" y="78540"/>
                  </a:lnTo>
                  <a:lnTo>
                    <a:pt x="3177071" y="106753"/>
                  </a:lnTo>
                  <a:lnTo>
                    <a:pt x="3135848" y="134622"/>
                  </a:lnTo>
                  <a:lnTo>
                    <a:pt x="3091962" y="157210"/>
                  </a:lnTo>
                  <a:lnTo>
                    <a:pt x="3049674" y="169719"/>
                  </a:lnTo>
                  <a:lnTo>
                    <a:pt x="3007060" y="174651"/>
                  </a:lnTo>
                  <a:lnTo>
                    <a:pt x="4109331" y="174651"/>
                  </a:lnTo>
                  <a:lnTo>
                    <a:pt x="4091194" y="138913"/>
                  </a:lnTo>
                  <a:lnTo>
                    <a:pt x="4084404" y="126970"/>
                  </a:lnTo>
                  <a:lnTo>
                    <a:pt x="3623520" y="126970"/>
                  </a:lnTo>
                  <a:lnTo>
                    <a:pt x="3578160" y="119791"/>
                  </a:lnTo>
                  <a:lnTo>
                    <a:pt x="3533562" y="104766"/>
                  </a:lnTo>
                  <a:lnTo>
                    <a:pt x="3444941" y="65907"/>
                  </a:lnTo>
                  <a:lnTo>
                    <a:pt x="3400062" y="49436"/>
                  </a:lnTo>
                  <a:lnTo>
                    <a:pt x="3354234" y="39847"/>
                  </a:lnTo>
                  <a:close/>
                </a:path>
                <a:path w="4490084" h="1216025">
                  <a:moveTo>
                    <a:pt x="3903992" y="0"/>
                  </a:moveTo>
                  <a:lnTo>
                    <a:pt x="3861130" y="9841"/>
                  </a:lnTo>
                  <a:lnTo>
                    <a:pt x="3822325" y="29964"/>
                  </a:lnTo>
                  <a:lnTo>
                    <a:pt x="3785698" y="55836"/>
                  </a:lnTo>
                  <a:lnTo>
                    <a:pt x="3749367" y="82924"/>
                  </a:lnTo>
                  <a:lnTo>
                    <a:pt x="3711452" y="106696"/>
                  </a:lnTo>
                  <a:lnTo>
                    <a:pt x="3670071" y="122621"/>
                  </a:lnTo>
                  <a:lnTo>
                    <a:pt x="3623520" y="126970"/>
                  </a:lnTo>
                  <a:lnTo>
                    <a:pt x="4084404" y="126970"/>
                  </a:lnTo>
                  <a:lnTo>
                    <a:pt x="4045038" y="65690"/>
                  </a:lnTo>
                  <a:lnTo>
                    <a:pt x="4017544" y="36804"/>
                  </a:lnTo>
                  <a:lnTo>
                    <a:pt x="3985617" y="15174"/>
                  </a:lnTo>
                  <a:lnTo>
                    <a:pt x="3948139" y="2379"/>
                  </a:lnTo>
                  <a:lnTo>
                    <a:pt x="39039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66930" y="82794"/>
              <a:ext cx="4490085" cy="1216025"/>
            </a:xfrm>
            <a:custGeom>
              <a:avLst/>
              <a:gdLst/>
              <a:ahLst/>
              <a:cxnLst/>
              <a:rect l="l" t="t" r="r" b="b"/>
              <a:pathLst>
                <a:path w="4490084" h="1216025">
                  <a:moveTo>
                    <a:pt x="656682" y="382712"/>
                  </a:moveTo>
                  <a:lnTo>
                    <a:pt x="704837" y="392232"/>
                  </a:lnTo>
                  <a:lnTo>
                    <a:pt x="753230" y="394568"/>
                  </a:lnTo>
                  <a:lnTo>
                    <a:pt x="801402" y="390261"/>
                  </a:lnTo>
                  <a:lnTo>
                    <a:pt x="848896" y="379854"/>
                  </a:lnTo>
                  <a:lnTo>
                    <a:pt x="895251" y="363888"/>
                  </a:lnTo>
                  <a:lnTo>
                    <a:pt x="940010" y="342904"/>
                  </a:lnTo>
                  <a:lnTo>
                    <a:pt x="982713" y="317444"/>
                  </a:lnTo>
                  <a:lnTo>
                    <a:pt x="1021717" y="289622"/>
                  </a:lnTo>
                  <a:lnTo>
                    <a:pt x="1059949" y="260698"/>
                  </a:lnTo>
                  <a:lnTo>
                    <a:pt x="1098974" y="233130"/>
                  </a:lnTo>
                  <a:lnTo>
                    <a:pt x="1140361" y="209378"/>
                  </a:lnTo>
                  <a:lnTo>
                    <a:pt x="1182963" y="192320"/>
                  </a:lnTo>
                  <a:lnTo>
                    <a:pt x="1227113" y="181825"/>
                  </a:lnTo>
                  <a:lnTo>
                    <a:pt x="1271982" y="178084"/>
                  </a:lnTo>
                  <a:lnTo>
                    <a:pt x="1316740" y="181290"/>
                  </a:lnTo>
                  <a:lnTo>
                    <a:pt x="1360560" y="191637"/>
                  </a:lnTo>
                  <a:lnTo>
                    <a:pt x="1402611" y="209317"/>
                  </a:lnTo>
                  <a:lnTo>
                    <a:pt x="1443173" y="234343"/>
                  </a:lnTo>
                  <a:lnTo>
                    <a:pt x="1482223" y="262353"/>
                  </a:lnTo>
                  <a:lnTo>
                    <a:pt x="1521575" y="288598"/>
                  </a:lnTo>
                  <a:lnTo>
                    <a:pt x="1563044" y="308328"/>
                  </a:lnTo>
                  <a:lnTo>
                    <a:pt x="1608446" y="316794"/>
                  </a:lnTo>
                  <a:lnTo>
                    <a:pt x="1658388" y="309618"/>
                  </a:lnTo>
                  <a:lnTo>
                    <a:pt x="1705771" y="290928"/>
                  </a:lnTo>
                  <a:lnTo>
                    <a:pt x="1752709" y="269037"/>
                  </a:lnTo>
                  <a:lnTo>
                    <a:pt x="1801311" y="252258"/>
                  </a:lnTo>
                  <a:lnTo>
                    <a:pt x="1846353" y="246982"/>
                  </a:lnTo>
                  <a:lnTo>
                    <a:pt x="1890745" y="250366"/>
                  </a:lnTo>
                  <a:lnTo>
                    <a:pt x="1934683" y="260099"/>
                  </a:lnTo>
                  <a:lnTo>
                    <a:pt x="1978365" y="273867"/>
                  </a:lnTo>
                  <a:lnTo>
                    <a:pt x="2021988" y="289360"/>
                  </a:lnTo>
                  <a:lnTo>
                    <a:pt x="2065749" y="304264"/>
                  </a:lnTo>
                  <a:lnTo>
                    <a:pt x="2109845" y="316269"/>
                  </a:lnTo>
                  <a:lnTo>
                    <a:pt x="2154473" y="323061"/>
                  </a:lnTo>
                  <a:lnTo>
                    <a:pt x="2199832" y="322329"/>
                  </a:lnTo>
                  <a:lnTo>
                    <a:pt x="2246102" y="312154"/>
                  </a:lnTo>
                  <a:lnTo>
                    <a:pt x="2289013" y="294095"/>
                  </a:lnTo>
                  <a:lnTo>
                    <a:pt x="2329472" y="270207"/>
                  </a:lnTo>
                  <a:lnTo>
                    <a:pt x="2368382" y="242546"/>
                  </a:lnTo>
                  <a:lnTo>
                    <a:pt x="2406651" y="213168"/>
                  </a:lnTo>
                  <a:lnTo>
                    <a:pt x="2445184" y="184129"/>
                  </a:lnTo>
                  <a:lnTo>
                    <a:pt x="2484886" y="157484"/>
                  </a:lnTo>
                  <a:lnTo>
                    <a:pt x="2526664" y="135289"/>
                  </a:lnTo>
                  <a:lnTo>
                    <a:pt x="2571422" y="119600"/>
                  </a:lnTo>
                  <a:lnTo>
                    <a:pt x="2615187" y="112346"/>
                  </a:lnTo>
                  <a:lnTo>
                    <a:pt x="2659009" y="111715"/>
                  </a:lnTo>
                  <a:lnTo>
                    <a:pt x="2702851" y="116285"/>
                  </a:lnTo>
                  <a:lnTo>
                    <a:pt x="2746674" y="124636"/>
                  </a:lnTo>
                  <a:lnTo>
                    <a:pt x="2790439" y="135350"/>
                  </a:lnTo>
                  <a:lnTo>
                    <a:pt x="2834109" y="147005"/>
                  </a:lnTo>
                  <a:lnTo>
                    <a:pt x="2877644" y="158183"/>
                  </a:lnTo>
                  <a:lnTo>
                    <a:pt x="2921007" y="167463"/>
                  </a:lnTo>
                  <a:lnTo>
                    <a:pt x="2964158" y="173426"/>
                  </a:lnTo>
                  <a:lnTo>
                    <a:pt x="3007061" y="174651"/>
                  </a:lnTo>
                  <a:lnTo>
                    <a:pt x="3049675" y="169719"/>
                  </a:lnTo>
                  <a:lnTo>
                    <a:pt x="3091962" y="157210"/>
                  </a:lnTo>
                  <a:lnTo>
                    <a:pt x="3135848" y="134622"/>
                  </a:lnTo>
                  <a:lnTo>
                    <a:pt x="3177071" y="106753"/>
                  </a:lnTo>
                  <a:lnTo>
                    <a:pt x="3217858" y="78539"/>
                  </a:lnTo>
                  <a:lnTo>
                    <a:pt x="3260435" y="54917"/>
                  </a:lnTo>
                  <a:lnTo>
                    <a:pt x="3307028" y="40821"/>
                  </a:lnTo>
                  <a:lnTo>
                    <a:pt x="3354233" y="39846"/>
                  </a:lnTo>
                  <a:lnTo>
                    <a:pt x="3400061" y="49435"/>
                  </a:lnTo>
                  <a:lnTo>
                    <a:pt x="3444940" y="65906"/>
                  </a:lnTo>
                  <a:lnTo>
                    <a:pt x="3489298" y="85577"/>
                  </a:lnTo>
                  <a:lnTo>
                    <a:pt x="3533562" y="104766"/>
                  </a:lnTo>
                  <a:lnTo>
                    <a:pt x="3578160" y="119791"/>
                  </a:lnTo>
                  <a:lnTo>
                    <a:pt x="3623521" y="126969"/>
                  </a:lnTo>
                  <a:lnTo>
                    <a:pt x="3670071" y="122620"/>
                  </a:lnTo>
                  <a:lnTo>
                    <a:pt x="3711452" y="106696"/>
                  </a:lnTo>
                  <a:lnTo>
                    <a:pt x="3749367" y="82923"/>
                  </a:lnTo>
                  <a:lnTo>
                    <a:pt x="3785698" y="55835"/>
                  </a:lnTo>
                  <a:lnTo>
                    <a:pt x="3822325" y="29964"/>
                  </a:lnTo>
                  <a:lnTo>
                    <a:pt x="3861129" y="9841"/>
                  </a:lnTo>
                  <a:lnTo>
                    <a:pt x="3903991" y="0"/>
                  </a:lnTo>
                  <a:lnTo>
                    <a:pt x="3948138" y="2379"/>
                  </a:lnTo>
                  <a:lnTo>
                    <a:pt x="3985616" y="15174"/>
                  </a:lnTo>
                  <a:lnTo>
                    <a:pt x="4017544" y="36804"/>
                  </a:lnTo>
                  <a:lnTo>
                    <a:pt x="4045037" y="65690"/>
                  </a:lnTo>
                  <a:lnTo>
                    <a:pt x="4069215" y="100252"/>
                  </a:lnTo>
                  <a:lnTo>
                    <a:pt x="4091193" y="138913"/>
                  </a:lnTo>
                  <a:lnTo>
                    <a:pt x="4112091" y="180092"/>
                  </a:lnTo>
                  <a:lnTo>
                    <a:pt x="4133025" y="222210"/>
                  </a:lnTo>
                  <a:lnTo>
                    <a:pt x="4155113" y="263688"/>
                  </a:lnTo>
                  <a:lnTo>
                    <a:pt x="4179472" y="302948"/>
                  </a:lnTo>
                  <a:lnTo>
                    <a:pt x="4207220" y="338408"/>
                  </a:lnTo>
                  <a:lnTo>
                    <a:pt x="4242014" y="370777"/>
                  </a:lnTo>
                  <a:lnTo>
                    <a:pt x="4280926" y="397499"/>
                  </a:lnTo>
                  <a:lnTo>
                    <a:pt x="4322661" y="420374"/>
                  </a:lnTo>
                  <a:lnTo>
                    <a:pt x="4365924" y="441202"/>
                  </a:lnTo>
                  <a:lnTo>
                    <a:pt x="4409422" y="461781"/>
                  </a:lnTo>
                  <a:lnTo>
                    <a:pt x="4451859" y="483912"/>
                  </a:lnTo>
                  <a:lnTo>
                    <a:pt x="4489569" y="507887"/>
                  </a:lnTo>
                </a:path>
                <a:path w="4490084" h="1216025">
                  <a:moveTo>
                    <a:pt x="4489569" y="1132288"/>
                  </a:moveTo>
                  <a:lnTo>
                    <a:pt x="4455523" y="1156632"/>
                  </a:lnTo>
                  <a:lnTo>
                    <a:pt x="4394577" y="1188147"/>
                  </a:lnTo>
                  <a:lnTo>
                    <a:pt x="4328580" y="1208360"/>
                  </a:lnTo>
                  <a:lnTo>
                    <a:pt x="4258709" y="1215816"/>
                  </a:lnTo>
                  <a:lnTo>
                    <a:pt x="4222689" y="1214305"/>
                  </a:lnTo>
                  <a:lnTo>
                    <a:pt x="4149212" y="1199897"/>
                  </a:lnTo>
                  <a:lnTo>
                    <a:pt x="4112050" y="1186635"/>
                  </a:lnTo>
                  <a:lnTo>
                    <a:pt x="4074802" y="1169093"/>
                  </a:lnTo>
                  <a:lnTo>
                    <a:pt x="4037614" y="1147088"/>
                  </a:lnTo>
                  <a:lnTo>
                    <a:pt x="210766" y="1091853"/>
                  </a:lnTo>
                  <a:lnTo>
                    <a:pt x="216057" y="1049733"/>
                  </a:lnTo>
                  <a:lnTo>
                    <a:pt x="214884" y="1007543"/>
                  </a:lnTo>
                  <a:lnTo>
                    <a:pt x="207326" y="966018"/>
                  </a:lnTo>
                  <a:lnTo>
                    <a:pt x="193458" y="925896"/>
                  </a:lnTo>
                  <a:lnTo>
                    <a:pt x="171403" y="884181"/>
                  </a:lnTo>
                  <a:lnTo>
                    <a:pt x="144479" y="845309"/>
                  </a:lnTo>
                  <a:lnTo>
                    <a:pt x="114858" y="808027"/>
                  </a:lnTo>
                  <a:lnTo>
                    <a:pt x="84711" y="771084"/>
                  </a:lnTo>
                  <a:lnTo>
                    <a:pt x="56210" y="733224"/>
                  </a:lnTo>
                  <a:lnTo>
                    <a:pt x="31525" y="693196"/>
                  </a:lnTo>
                  <a:lnTo>
                    <a:pt x="12829" y="649746"/>
                  </a:lnTo>
                  <a:lnTo>
                    <a:pt x="1789" y="599238"/>
                  </a:lnTo>
                  <a:lnTo>
                    <a:pt x="0" y="547777"/>
                  </a:lnTo>
                  <a:lnTo>
                    <a:pt x="5413" y="496210"/>
                  </a:lnTo>
                  <a:lnTo>
                    <a:pt x="15982" y="445384"/>
                  </a:lnTo>
                  <a:lnTo>
                    <a:pt x="27158" y="405036"/>
                  </a:lnTo>
                  <a:lnTo>
                    <a:pt x="40251" y="365753"/>
                  </a:lnTo>
                  <a:lnTo>
                    <a:pt x="55032" y="327721"/>
                  </a:lnTo>
                  <a:lnTo>
                    <a:pt x="71273" y="291125"/>
                  </a:lnTo>
                  <a:lnTo>
                    <a:pt x="95135" y="259614"/>
                  </a:lnTo>
                  <a:lnTo>
                    <a:pt x="124672" y="233841"/>
                  </a:lnTo>
                  <a:lnTo>
                    <a:pt x="159358" y="214284"/>
                  </a:lnTo>
                  <a:lnTo>
                    <a:pt x="198666" y="201419"/>
                  </a:lnTo>
                  <a:lnTo>
                    <a:pt x="244237" y="195915"/>
                  </a:lnTo>
                  <a:lnTo>
                    <a:pt x="287879" y="199450"/>
                  </a:lnTo>
                  <a:lnTo>
                    <a:pt x="329973" y="210477"/>
                  </a:lnTo>
                  <a:lnTo>
                    <a:pt x="370900" y="227449"/>
                  </a:lnTo>
                  <a:lnTo>
                    <a:pt x="411040" y="248818"/>
                  </a:lnTo>
                  <a:lnTo>
                    <a:pt x="450775" y="273037"/>
                  </a:lnTo>
                  <a:lnTo>
                    <a:pt x="490484" y="298558"/>
                  </a:lnTo>
                  <a:lnTo>
                    <a:pt x="530549" y="323833"/>
                  </a:lnTo>
                  <a:lnTo>
                    <a:pt x="571350" y="347316"/>
                  </a:lnTo>
                  <a:lnTo>
                    <a:pt x="613267" y="367458"/>
                  </a:lnTo>
                  <a:lnTo>
                    <a:pt x="656682" y="382712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26637" y="566296"/>
              <a:ext cx="428175" cy="6223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76654" y="395555"/>
              <a:ext cx="624730" cy="78615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17759" y="480952"/>
              <a:ext cx="620978" cy="69701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53524" y="409196"/>
              <a:ext cx="784033" cy="76875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09494" y="554585"/>
              <a:ext cx="551231" cy="6272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66978" y="475056"/>
              <a:ext cx="947614" cy="70291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85077" y="446441"/>
              <a:ext cx="1476070" cy="73532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97019" y="550405"/>
              <a:ext cx="438961" cy="62737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192534" y="1169544"/>
              <a:ext cx="4364355" cy="58419"/>
            </a:xfrm>
            <a:custGeom>
              <a:avLst/>
              <a:gdLst/>
              <a:ahLst/>
              <a:cxnLst/>
              <a:rect l="l" t="t" r="r" b="b"/>
              <a:pathLst>
                <a:path w="4364355" h="58419">
                  <a:moveTo>
                    <a:pt x="0" y="0"/>
                  </a:moveTo>
                  <a:lnTo>
                    <a:pt x="4363965" y="0"/>
                  </a:lnTo>
                  <a:lnTo>
                    <a:pt x="4363965" y="57892"/>
                  </a:lnTo>
                  <a:lnTo>
                    <a:pt x="0" y="578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4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1" name="object 3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781856" y="2096791"/>
            <a:ext cx="271987" cy="292100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2895490" y="2176640"/>
            <a:ext cx="4762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3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1</a:t>
            </a:r>
            <a:endParaRPr sz="800">
              <a:latin typeface="Verdana" panose="020B0604030504040204" pitchFamily="34" charset="0"/>
              <a:ea typeface="Verdana" panose="020B0604030504040204" pitchFamily="34" charset="0"/>
              <a:cs typeface="Lucida Sans Unicode"/>
            </a:endParaRPr>
          </a:p>
        </p:txBody>
      </p:sp>
      <p:pic>
        <p:nvPicPr>
          <p:cNvPr id="33" name="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781856" y="2647433"/>
            <a:ext cx="271987" cy="292100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2873265" y="2727281"/>
            <a:ext cx="9207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2</a:t>
            </a:r>
            <a:endParaRPr sz="800">
              <a:latin typeface="Verdana" panose="020B0604030504040204" pitchFamily="34" charset="0"/>
              <a:ea typeface="Verdana" panose="020B0604030504040204" pitchFamily="34" charset="0"/>
              <a:cs typeface="Lucida Sans Unicode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832418" y="3218918"/>
            <a:ext cx="6175375" cy="1079500"/>
            <a:chOff x="832418" y="3218918"/>
            <a:chExt cx="6175375" cy="1079500"/>
          </a:xfrm>
        </p:grpSpPr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99477" y="3218918"/>
              <a:ext cx="3807766" cy="107896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2418" y="3819610"/>
              <a:ext cx="2367182" cy="123698"/>
            </a:xfrm>
            <a:prstGeom prst="rect">
              <a:avLst/>
            </a:prstGeom>
          </p:spPr>
        </p:pic>
      </p:grpSp>
      <p:pic>
        <p:nvPicPr>
          <p:cNvPr id="38" name="object 3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21246" y="3760915"/>
            <a:ext cx="271987" cy="292100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509607" y="3840763"/>
            <a:ext cx="9779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6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3</a:t>
            </a:r>
            <a:endParaRPr sz="800">
              <a:latin typeface="Verdana" panose="020B0604030504040204" pitchFamily="34" charset="0"/>
              <a:ea typeface="Verdana" panose="020B0604030504040204" pitchFamily="34" charset="0"/>
              <a:cs typeface="Lucida Sans Unicode"/>
            </a:endParaRPr>
          </a:p>
        </p:txBody>
      </p:sp>
      <p:pic>
        <p:nvPicPr>
          <p:cNvPr id="41" name="object 4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280541" y="4704861"/>
            <a:ext cx="3820927" cy="3158632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21246" y="4842464"/>
            <a:ext cx="271987" cy="292100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506051" y="4266008"/>
            <a:ext cx="6408420" cy="205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marR="5080">
              <a:lnSpc>
                <a:spcPct val="111100"/>
              </a:lnSpc>
              <a:spcBef>
                <a:spcPts val="100"/>
              </a:spcBef>
            </a:pP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Nella </a:t>
            </a:r>
            <a:r>
              <a:rPr sz="1050" spc="15" dirty="0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Home </a:t>
            </a:r>
            <a:r>
              <a:rPr sz="1050" spc="25" dirty="0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Page: </a:t>
            </a:r>
            <a:r>
              <a:rPr sz="105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indica </a:t>
            </a:r>
            <a:r>
              <a:rPr sz="1050" spc="-6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 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fornitura </a:t>
            </a:r>
            <a:r>
              <a:rPr sz="1050" spc="-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 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interesse </a:t>
            </a:r>
            <a:r>
              <a:rPr sz="1050" spc="-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(energia 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elettrica, 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gas </a:t>
            </a:r>
            <a:r>
              <a:rPr sz="105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 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combinata) 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 </a:t>
            </a:r>
            <a:r>
              <a:rPr sz="1050" spc="-3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inserisci 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il </a:t>
            </a:r>
            <a:r>
              <a:rPr sz="1050" spc="-3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tuo</a:t>
            </a:r>
            <a:r>
              <a:rPr sz="1050" spc="-7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6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CAP.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30" dirty="0">
                <a:solidFill>
                  <a:srgbClr val="03030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Poi</a:t>
            </a:r>
            <a:r>
              <a:rPr sz="1050" spc="-70" dirty="0">
                <a:solidFill>
                  <a:srgbClr val="03030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dirty="0">
                <a:solidFill>
                  <a:srgbClr val="03030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clicca</a:t>
            </a:r>
            <a:r>
              <a:rPr sz="1050" spc="-70" dirty="0">
                <a:solidFill>
                  <a:srgbClr val="03030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5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“inizia</a:t>
            </a:r>
            <a:r>
              <a:rPr sz="1050" spc="-45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 </a:t>
            </a:r>
            <a:r>
              <a:rPr sz="1050" spc="25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ora”</a:t>
            </a:r>
            <a:endParaRPr sz="1050">
              <a:latin typeface="Verdana" panose="020B0604030504040204" pitchFamily="34" charset="0"/>
              <a:ea typeface="Verdana" panose="020B0604030504040204" pitchFamily="34" charset="0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Verdana" panose="020B0604030504040204" pitchFamily="34" charset="0"/>
              <a:ea typeface="Verdana" panose="020B0604030504040204" pitchFamily="34" charset="0"/>
              <a:cs typeface="Lucida Sans Unicode"/>
            </a:endParaRPr>
          </a:p>
          <a:p>
            <a:pPr marL="12700">
              <a:lnSpc>
                <a:spcPct val="100000"/>
              </a:lnSpc>
              <a:tabLst>
                <a:tab pos="332740" algn="l"/>
              </a:tabLst>
            </a:pPr>
            <a:r>
              <a:rPr sz="800" spc="12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4	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</a:t>
            </a:r>
            <a:r>
              <a:rPr sz="105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1050" spc="-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105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1050" spc="-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ssa</a:t>
            </a:r>
            <a:r>
              <a:rPr sz="1050" spc="-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105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1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</a:t>
            </a:r>
            <a:r>
              <a:rPr sz="1050" spc="-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1050" spc="-1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’</a:t>
            </a:r>
            <a:r>
              <a:rPr sz="1050" spc="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</a:t>
            </a:r>
            <a:r>
              <a:rPr sz="105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1050" spc="-3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1050" spc="-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endParaRPr sz="10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332740" marR="4062729">
              <a:lnSpc>
                <a:spcPts val="1400"/>
              </a:lnSpc>
              <a:spcBef>
                <a:spcPts val="50"/>
              </a:spcBef>
            </a:pPr>
            <a:r>
              <a:rPr sz="1050" spc="-3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105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1050" spc="-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ez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z</a:t>
            </a:r>
            <a:r>
              <a:rPr sz="105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30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f</a:t>
            </a:r>
            <a:r>
              <a:rPr sz="1050" spc="-1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iss</a:t>
            </a:r>
            <a:r>
              <a:rPr sz="1050" spc="-6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6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1050" spc="-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ariabil</a:t>
            </a:r>
            <a:r>
              <a:rPr sz="1050" spc="-7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7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?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1050" spc="-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1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  </a:t>
            </a:r>
            <a:r>
              <a:rPr sz="10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1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</a:t>
            </a:r>
            <a:r>
              <a:rPr sz="105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</a:t>
            </a:r>
            <a:r>
              <a:rPr sz="1050" spc="-1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105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1050" spc="-6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20" dirty="0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p</a:t>
            </a:r>
            <a:r>
              <a:rPr sz="1050" spc="15" dirty="0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r</a:t>
            </a:r>
            <a:r>
              <a:rPr sz="1050" spc="45" dirty="0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e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z</a:t>
            </a:r>
            <a:r>
              <a:rPr sz="1050" spc="-60" dirty="0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z</a:t>
            </a:r>
            <a:r>
              <a:rPr sz="1050" spc="-5" dirty="0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o</a:t>
            </a:r>
            <a:r>
              <a:rPr sz="1050" spc="-20" dirty="0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 </a:t>
            </a:r>
            <a:r>
              <a:rPr sz="1050" spc="55" dirty="0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v</a:t>
            </a:r>
            <a:r>
              <a:rPr sz="1050" spc="25" dirty="0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ariabil</a:t>
            </a:r>
            <a:r>
              <a:rPr sz="1050" spc="-10" dirty="0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e 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endParaRPr sz="10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332740" marR="4020820">
              <a:lnSpc>
                <a:spcPts val="1400"/>
              </a:lnSpc>
            </a:pPr>
            <a:r>
              <a:rPr sz="1050" spc="-1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bolle</a:t>
            </a:r>
            <a:r>
              <a:rPr sz="1050" spc="-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1050" spc="-3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1050" spc="-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1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cambi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1050" spc="-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bas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 </a:t>
            </a:r>
            <a:r>
              <a:rPr sz="1050" spc="-6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3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105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1050" spc="-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ezzi  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all</a:t>
            </a:r>
            <a:r>
              <a:rPr sz="1050" spc="-3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’</a:t>
            </a:r>
            <a:r>
              <a:rPr sz="1050" spc="-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ing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1050" spc="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-1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ss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 </a:t>
            </a:r>
            <a:r>
              <a:rPr sz="1050" spc="-1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dell</a:t>
            </a:r>
            <a:r>
              <a:rPr sz="1050" spc="-1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’</a:t>
            </a:r>
            <a:r>
              <a:rPr sz="105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ener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gia</a:t>
            </a:r>
            <a:r>
              <a:rPr sz="1050" spc="-6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1050" spc="-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</a:t>
            </a:r>
            <a:endParaRPr sz="10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332740" marR="3810635">
              <a:lnSpc>
                <a:spcPts val="1400"/>
              </a:lnSpc>
            </a:pPr>
            <a:r>
              <a:rPr sz="10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1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</a:t>
            </a:r>
            <a:r>
              <a:rPr sz="105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</a:t>
            </a:r>
            <a:r>
              <a:rPr sz="1050" spc="-1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105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20" dirty="0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p</a:t>
            </a:r>
            <a:r>
              <a:rPr sz="1050" spc="15" dirty="0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r</a:t>
            </a:r>
            <a:r>
              <a:rPr sz="1050" spc="45" dirty="0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e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z</a:t>
            </a:r>
            <a:r>
              <a:rPr sz="1050" spc="-60" dirty="0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z</a:t>
            </a:r>
            <a:r>
              <a:rPr sz="1050" spc="-5" dirty="0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o</a:t>
            </a:r>
            <a:r>
              <a:rPr sz="1050" spc="-20" dirty="0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 </a:t>
            </a:r>
            <a:r>
              <a:rPr sz="1050" spc="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</a:t>
            </a:r>
            <a:r>
              <a:rPr sz="1050" spc="10" dirty="0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iss</a:t>
            </a:r>
            <a:r>
              <a:rPr sz="1050" spc="25" dirty="0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o</a:t>
            </a:r>
            <a:r>
              <a:rPr sz="1050" spc="-1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,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3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1050" spc="-6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</a:t>
            </a:r>
            <a:r>
              <a:rPr sz="1050" spc="-3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105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1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della  f</a:t>
            </a:r>
            <a:r>
              <a:rPr sz="1050" spc="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-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1050" spc="-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1050" spc="-3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105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1050" spc="-3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1050" spc="-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1050" spc="-3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1050" spc="-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</a:t>
            </a:r>
            <a:r>
              <a:rPr sz="1050" spc="-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</a:t>
            </a:r>
            <a:r>
              <a:rPr sz="105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1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1050" spc="-1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8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1050" spc="-3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</a:t>
            </a:r>
            <a:r>
              <a:rPr sz="105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1050" spc="-3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1050" spc="-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</a:t>
            </a:r>
            <a:r>
              <a:rPr sz="1050" spc="-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  </a:t>
            </a:r>
            <a:r>
              <a:rPr sz="1050" spc="-3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vigenza</a:t>
            </a:r>
            <a:r>
              <a:rPr sz="1050" spc="-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</a:t>
            </a:r>
            <a:r>
              <a:rPr sz="1050" spc="-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contratto</a:t>
            </a:r>
            <a:endParaRPr sz="10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2770179" y="6147428"/>
            <a:ext cx="1681480" cy="1320165"/>
            <a:chOff x="2770179" y="6147428"/>
            <a:chExt cx="1681480" cy="1320165"/>
          </a:xfrm>
        </p:grpSpPr>
        <p:pic>
          <p:nvPicPr>
            <p:cNvPr id="45" name="object 4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806800" y="6147428"/>
              <a:ext cx="1644321" cy="28806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70179" y="7343646"/>
              <a:ext cx="530193" cy="12369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872722" y="6820749"/>
              <a:ext cx="427617" cy="159184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460138" y="190496"/>
            <a:ext cx="6766559" cy="139525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749290" indent="142240">
              <a:lnSpc>
                <a:spcPts val="1700"/>
              </a:lnSpc>
              <a:spcBef>
                <a:spcPts val="240"/>
              </a:spcBef>
            </a:pPr>
            <a:r>
              <a:rPr sz="1500" spc="-5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ENERGIA </a:t>
            </a:r>
            <a:r>
              <a:rPr sz="1500" spc="-40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ELETTRICA</a:t>
            </a:r>
            <a:endParaRPr sz="1500" dirty="0">
              <a:latin typeface="Verdana" panose="020B0604030504040204" pitchFamily="34" charset="0"/>
              <a:ea typeface="Verdana" panose="020B0604030504040204" pitchFamily="34" charset="0"/>
              <a:cs typeface="Arial MT"/>
            </a:endParaRPr>
          </a:p>
          <a:p>
            <a:pPr marL="21590">
              <a:lnSpc>
                <a:spcPts val="1630"/>
              </a:lnSpc>
            </a:pPr>
            <a:r>
              <a:rPr sz="1500" spc="-15" dirty="0">
                <a:solidFill>
                  <a:srgbClr val="D5D5D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PIÙ</a:t>
            </a:r>
            <a:r>
              <a:rPr sz="1500" spc="-70" dirty="0">
                <a:solidFill>
                  <a:srgbClr val="D5D5D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 </a:t>
            </a:r>
            <a:r>
              <a:rPr sz="1500" spc="-65" dirty="0">
                <a:solidFill>
                  <a:srgbClr val="D5D5D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INFORMATI</a:t>
            </a:r>
            <a:endParaRPr sz="1500" dirty="0">
              <a:latin typeface="Verdana" panose="020B0604030504040204" pitchFamily="34" charset="0"/>
              <a:ea typeface="Verdana" panose="020B0604030504040204" pitchFamily="34" charset="0"/>
              <a:cs typeface="Arial MT"/>
            </a:endParaRPr>
          </a:p>
          <a:p>
            <a:pPr marL="65405">
              <a:lnSpc>
                <a:spcPts val="1770"/>
              </a:lnSpc>
            </a:pPr>
            <a:r>
              <a:rPr sz="2250" spc="-67" baseline="1851" dirty="0">
                <a:solidFill>
                  <a:srgbClr val="D5D5D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PI</a:t>
            </a:r>
            <a:r>
              <a:rPr sz="2250" spc="67" baseline="1851" dirty="0">
                <a:solidFill>
                  <a:srgbClr val="D5D5D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Ù</a:t>
            </a:r>
            <a:r>
              <a:rPr sz="2250" spc="-127" baseline="1851" dirty="0">
                <a:solidFill>
                  <a:srgbClr val="D5D5D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 </a:t>
            </a:r>
            <a:r>
              <a:rPr sz="1500" spc="-55" dirty="0">
                <a:solidFill>
                  <a:srgbClr val="D5D5D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CONSAPE</a:t>
            </a:r>
            <a:r>
              <a:rPr sz="1500" spc="-70" dirty="0">
                <a:solidFill>
                  <a:srgbClr val="D5D5D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V</a:t>
            </a:r>
            <a:r>
              <a:rPr sz="1500" spc="-30" dirty="0">
                <a:solidFill>
                  <a:srgbClr val="D5D5D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OLI</a:t>
            </a:r>
            <a:endParaRPr sz="1500" dirty="0">
              <a:latin typeface="Verdana" panose="020B0604030504040204" pitchFamily="34" charset="0"/>
              <a:ea typeface="Verdana" panose="020B0604030504040204" pitchFamily="34" charset="0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Arial MT"/>
            </a:endParaRPr>
          </a:p>
          <a:p>
            <a:pPr marL="1823720">
              <a:lnSpc>
                <a:spcPct val="100000"/>
              </a:lnSpc>
              <a:spcBef>
                <a:spcPts val="5"/>
              </a:spcBef>
            </a:pPr>
            <a:r>
              <a:rPr b="1" spc="-75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</a:t>
            </a:r>
            <a:r>
              <a:rPr b="1" spc="-45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</a:t>
            </a:r>
            <a:r>
              <a:rPr b="1" spc="10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</a:t>
            </a:r>
            <a:r>
              <a:rPr b="1" spc="-140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G</a:t>
            </a:r>
            <a:r>
              <a:rPr b="1" spc="-85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L</a:t>
            </a:r>
            <a:r>
              <a:rPr b="1" spc="-60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</a:t>
            </a:r>
            <a:r>
              <a:rPr b="1" spc="-120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</a:t>
            </a:r>
            <a:r>
              <a:rPr b="1" spc="150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</a:t>
            </a:r>
            <a:r>
              <a:rPr b="1" spc="10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</a:t>
            </a:r>
            <a:r>
              <a:rPr b="1" spc="-145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b="1" spc="5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</a:t>
            </a:r>
            <a:r>
              <a:rPr b="1" spc="-80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L</a:t>
            </a:r>
            <a:r>
              <a:rPr b="1" spc="-150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b="1" spc="-40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F</a:t>
            </a:r>
            <a:r>
              <a:rPr b="1" spc="10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</a:t>
            </a:r>
            <a:r>
              <a:rPr b="1" spc="150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</a:t>
            </a:r>
            <a:r>
              <a:rPr b="1" spc="-65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</a:t>
            </a:r>
            <a:r>
              <a:rPr b="1" spc="-55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</a:t>
            </a:r>
            <a:r>
              <a:rPr b="1" spc="-100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</a:t>
            </a:r>
            <a:r>
              <a:rPr b="1" spc="10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</a:t>
            </a:r>
            <a:r>
              <a:rPr b="1" spc="150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</a:t>
            </a:r>
            <a:r>
              <a:rPr b="1" spc="10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</a:t>
            </a:r>
            <a:r>
              <a:rPr b="1" spc="-145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b="1" spc="-55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</a:t>
            </a:r>
            <a:r>
              <a:rPr b="1" spc="-60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</a:t>
            </a:r>
            <a:r>
              <a:rPr b="1" spc="-145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b="1" spc="-515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1</a:t>
            </a:r>
            <a:r>
              <a:rPr lang="it-IT" b="1" spc="-515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 </a:t>
            </a:r>
            <a:r>
              <a:rPr b="1" spc="490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0</a:t>
            </a:r>
            <a:r>
              <a:rPr b="1" spc="-145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b="1" spc="35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</a:t>
            </a:r>
            <a:r>
              <a:rPr b="1" spc="-5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</a:t>
            </a:r>
            <a:r>
              <a:rPr b="1" spc="-10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</a:t>
            </a:r>
            <a:r>
              <a:rPr b="1" spc="-75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</a:t>
            </a:r>
            <a:r>
              <a:rPr b="1" spc="-55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pic>
        <p:nvPicPr>
          <p:cNvPr id="49" name="object 4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21246" y="6531697"/>
            <a:ext cx="271987" cy="292100"/>
          </a:xfrm>
          <a:prstGeom prst="rect">
            <a:avLst/>
          </a:prstGeom>
        </p:spPr>
      </p:pic>
      <p:sp>
        <p:nvSpPr>
          <p:cNvPr id="50" name="object 50"/>
          <p:cNvSpPr txBox="1"/>
          <p:nvPr/>
        </p:nvSpPr>
        <p:spPr>
          <a:xfrm>
            <a:off x="511575" y="6611545"/>
            <a:ext cx="9398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3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5</a:t>
            </a:r>
            <a:endParaRPr sz="800">
              <a:latin typeface="Verdana" panose="020B0604030504040204" pitchFamily="34" charset="0"/>
              <a:ea typeface="Verdana" panose="020B0604030504040204" pitchFamily="34" charset="0"/>
              <a:cs typeface="Lucida Sans Unicode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26156" y="6972210"/>
            <a:ext cx="1929130" cy="3545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Indica</a:t>
            </a:r>
            <a:r>
              <a:rPr sz="1050" spc="-1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it-IT" sz="1050" spc="-6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hai diritto al servizio di maggio tutela</a:t>
            </a:r>
            <a:endParaRPr sz="10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52" name="object 5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21246" y="7041060"/>
            <a:ext cx="271987" cy="292100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>
          <a:xfrm>
            <a:off x="511766" y="7120909"/>
            <a:ext cx="9398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3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6</a:t>
            </a:r>
            <a:endParaRPr sz="800">
              <a:latin typeface="Verdana" panose="020B0604030504040204" pitchFamily="34" charset="0"/>
              <a:ea typeface="Verdana" panose="020B0604030504040204" pitchFamily="34" charset="0"/>
              <a:cs typeface="Lucida Sans Unicode"/>
            </a:endParaRPr>
          </a:p>
        </p:txBody>
      </p:sp>
      <p:pic>
        <p:nvPicPr>
          <p:cNvPr id="54" name="object 5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21246" y="8006653"/>
            <a:ext cx="271987" cy="292100"/>
          </a:xfrm>
          <a:prstGeom prst="rect">
            <a:avLst/>
          </a:prstGeom>
        </p:spPr>
      </p:pic>
      <p:sp>
        <p:nvSpPr>
          <p:cNvPr id="55" name="object 55"/>
          <p:cNvSpPr txBox="1"/>
          <p:nvPr/>
        </p:nvSpPr>
        <p:spPr>
          <a:xfrm>
            <a:off x="516274" y="8086500"/>
            <a:ext cx="8445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7</a:t>
            </a:r>
            <a:endParaRPr sz="800">
              <a:latin typeface="Verdana" panose="020B0604030504040204" pitchFamily="34" charset="0"/>
              <a:ea typeface="Verdana" panose="020B0604030504040204" pitchFamily="34" charset="0"/>
              <a:cs typeface="Lucida Sans Unicode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26155" y="7542114"/>
            <a:ext cx="2373321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3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1050" spc="-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-6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105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1050" spc="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cc</a:t>
            </a:r>
            <a:r>
              <a:rPr sz="1050" spc="-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15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“</a:t>
            </a:r>
            <a:r>
              <a:rPr sz="1050" spc="65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a</a:t>
            </a:r>
            <a:r>
              <a:rPr sz="1050" spc="45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v</a:t>
            </a:r>
            <a:r>
              <a:rPr sz="1050" spc="20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a</a:t>
            </a:r>
            <a:r>
              <a:rPr sz="1050" spc="5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n</a:t>
            </a:r>
            <a:r>
              <a:rPr sz="1050" spc="10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t</a:t>
            </a:r>
            <a:r>
              <a:rPr sz="1050" spc="-5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i</a:t>
            </a:r>
            <a:r>
              <a:rPr sz="1050" spc="100" dirty="0">
                <a:solidFill>
                  <a:srgbClr val="EF42A1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”</a:t>
            </a:r>
            <a:endParaRPr sz="1050" dirty="0">
              <a:latin typeface="Verdana" panose="020B0604030504040204" pitchFamily="34" charset="0"/>
              <a:ea typeface="Verdana" panose="020B0604030504040204" pitchFamily="34" charset="0"/>
              <a:cs typeface="Lucida Sans Unicode"/>
            </a:endParaRPr>
          </a:p>
        </p:txBody>
      </p:sp>
      <p:pic>
        <p:nvPicPr>
          <p:cNvPr id="57" name="object 5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21246" y="8624011"/>
            <a:ext cx="271987" cy="292100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512020" y="8703858"/>
            <a:ext cx="9334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8</a:t>
            </a:r>
            <a:endParaRPr sz="800">
              <a:latin typeface="Verdana" panose="020B0604030504040204" pitchFamily="34" charset="0"/>
              <a:ea typeface="Verdana" panose="020B0604030504040204" pitchFamily="34" charset="0"/>
              <a:cs typeface="Lucida Sans Unicode"/>
            </a:endParaRPr>
          </a:p>
        </p:txBody>
      </p:sp>
      <p:pic>
        <p:nvPicPr>
          <p:cNvPr id="59" name="object 59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421246" y="9433570"/>
            <a:ext cx="271987" cy="292100"/>
          </a:xfrm>
          <a:prstGeom prst="rect">
            <a:avLst/>
          </a:prstGeom>
        </p:spPr>
      </p:pic>
      <p:sp>
        <p:nvSpPr>
          <p:cNvPr id="60" name="object 60"/>
          <p:cNvSpPr txBox="1"/>
          <p:nvPr/>
        </p:nvSpPr>
        <p:spPr>
          <a:xfrm>
            <a:off x="516020" y="9513418"/>
            <a:ext cx="8509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9</a:t>
            </a:r>
            <a:endParaRPr sz="800">
              <a:latin typeface="Verdana" panose="020B0604030504040204" pitchFamily="34" charset="0"/>
              <a:ea typeface="Verdana" panose="020B0604030504040204" pitchFamily="34" charset="0"/>
              <a:cs typeface="Lucida Sans Unicode"/>
            </a:endParaRPr>
          </a:p>
        </p:txBody>
      </p:sp>
      <p:pic>
        <p:nvPicPr>
          <p:cNvPr id="61" name="object 61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3002385" y="9211747"/>
            <a:ext cx="1434908" cy="289620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2791130" y="8011318"/>
            <a:ext cx="523170" cy="292100"/>
          </a:xfrm>
          <a:prstGeom prst="rect">
            <a:avLst/>
          </a:prstGeom>
        </p:spPr>
      </p:pic>
      <p:sp>
        <p:nvSpPr>
          <p:cNvPr id="63" name="object 63"/>
          <p:cNvSpPr txBox="1"/>
          <p:nvPr/>
        </p:nvSpPr>
        <p:spPr>
          <a:xfrm>
            <a:off x="2883428" y="8091166"/>
            <a:ext cx="9017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A</a:t>
            </a:r>
            <a:endParaRPr sz="800">
              <a:latin typeface="Verdana" panose="020B0604030504040204" pitchFamily="34" charset="0"/>
              <a:ea typeface="Verdana" panose="020B0604030504040204" pitchFamily="34" charset="0"/>
              <a:cs typeface="Lucida Sans Unicode"/>
            </a:endParaRPr>
          </a:p>
        </p:txBody>
      </p:sp>
      <p:pic>
        <p:nvPicPr>
          <p:cNvPr id="64" name="object 64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2806080" y="8624011"/>
            <a:ext cx="522091" cy="292100"/>
          </a:xfrm>
          <a:prstGeom prst="rect">
            <a:avLst/>
          </a:prstGeom>
        </p:spPr>
      </p:pic>
      <p:sp>
        <p:nvSpPr>
          <p:cNvPr id="65" name="object 65"/>
          <p:cNvSpPr txBox="1"/>
          <p:nvPr/>
        </p:nvSpPr>
        <p:spPr>
          <a:xfrm>
            <a:off x="2898568" y="8703858"/>
            <a:ext cx="89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4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B</a:t>
            </a:r>
            <a:endParaRPr sz="800">
              <a:latin typeface="Verdana" panose="020B0604030504040204" pitchFamily="34" charset="0"/>
              <a:ea typeface="Verdana" panose="020B0604030504040204" pitchFamily="34" charset="0"/>
              <a:cs typeface="Lucida Sans Unicode"/>
            </a:endParaRPr>
          </a:p>
        </p:txBody>
      </p:sp>
      <p:sp>
        <p:nvSpPr>
          <p:cNvPr id="71" name="Rettangolo 70">
            <a:extLst>
              <a:ext uri="{FF2B5EF4-FFF2-40B4-BE49-F238E27FC236}">
                <a16:creationId xmlns:a16="http://schemas.microsoft.com/office/drawing/2014/main" id="{BA866658-E001-1449-F439-86B47838B777}"/>
              </a:ext>
            </a:extLst>
          </p:cNvPr>
          <p:cNvSpPr/>
          <p:nvPr/>
        </p:nvSpPr>
        <p:spPr>
          <a:xfrm>
            <a:off x="6033556" y="9918700"/>
            <a:ext cx="1522944" cy="760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Rettangolo 71">
            <a:extLst>
              <a:ext uri="{FF2B5EF4-FFF2-40B4-BE49-F238E27FC236}">
                <a16:creationId xmlns:a16="http://schemas.microsoft.com/office/drawing/2014/main" id="{778D7031-497F-25A8-E01B-961ACA0E7956}"/>
              </a:ext>
            </a:extLst>
          </p:cNvPr>
          <p:cNvSpPr/>
          <p:nvPr/>
        </p:nvSpPr>
        <p:spPr>
          <a:xfrm>
            <a:off x="4385" y="9920021"/>
            <a:ext cx="1522944" cy="760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76" name="Immagine 75">
            <a:extLst>
              <a:ext uri="{FF2B5EF4-FFF2-40B4-BE49-F238E27FC236}">
                <a16:creationId xmlns:a16="http://schemas.microsoft.com/office/drawing/2014/main" id="{0213993F-BABB-9B52-80D7-CDF01C03784C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328171" y="6815758"/>
            <a:ext cx="2888479" cy="764025"/>
          </a:xfrm>
          <a:prstGeom prst="rect">
            <a:avLst/>
          </a:prstGeom>
        </p:spPr>
      </p:pic>
      <p:pic>
        <p:nvPicPr>
          <p:cNvPr id="40" name="Immagine 39">
            <a:extLst>
              <a:ext uri="{FF2B5EF4-FFF2-40B4-BE49-F238E27FC236}">
                <a16:creationId xmlns:a16="http://schemas.microsoft.com/office/drawing/2014/main" id="{302BB56D-4092-2ED0-5B94-89B32EB5CFD4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627132" y="10066764"/>
            <a:ext cx="2279684" cy="5241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0"/>
            <a:ext cx="7569200" cy="2217420"/>
            <a:chOff x="0" y="0"/>
            <a:chExt cx="7569200" cy="2217420"/>
          </a:xfrm>
        </p:grpSpPr>
        <p:sp>
          <p:nvSpPr>
            <p:cNvPr id="4" name="object 4"/>
            <p:cNvSpPr/>
            <p:nvPr/>
          </p:nvSpPr>
          <p:spPr>
            <a:xfrm>
              <a:off x="341876" y="956"/>
              <a:ext cx="1272540" cy="1758314"/>
            </a:xfrm>
            <a:custGeom>
              <a:avLst/>
              <a:gdLst/>
              <a:ahLst/>
              <a:cxnLst/>
              <a:rect l="l" t="t" r="r" b="b"/>
              <a:pathLst>
                <a:path w="1272540" h="1758314">
                  <a:moveTo>
                    <a:pt x="636324" y="0"/>
                  </a:moveTo>
                  <a:lnTo>
                    <a:pt x="588841" y="1793"/>
                  </a:lnTo>
                  <a:lnTo>
                    <a:pt x="542304" y="7090"/>
                  </a:lnTo>
                  <a:lnTo>
                    <a:pt x="496837" y="15764"/>
                  </a:lnTo>
                  <a:lnTo>
                    <a:pt x="452563" y="27688"/>
                  </a:lnTo>
                  <a:lnTo>
                    <a:pt x="409605" y="42736"/>
                  </a:lnTo>
                  <a:lnTo>
                    <a:pt x="368086" y="60782"/>
                  </a:lnTo>
                  <a:lnTo>
                    <a:pt x="328130" y="81698"/>
                  </a:lnTo>
                  <a:lnTo>
                    <a:pt x="289860" y="105360"/>
                  </a:lnTo>
                  <a:lnTo>
                    <a:pt x="253398" y="131639"/>
                  </a:lnTo>
                  <a:lnTo>
                    <a:pt x="218868" y="160410"/>
                  </a:lnTo>
                  <a:lnTo>
                    <a:pt x="186393" y="191546"/>
                  </a:lnTo>
                  <a:lnTo>
                    <a:pt x="156095" y="224921"/>
                  </a:lnTo>
                  <a:lnTo>
                    <a:pt x="128099" y="260408"/>
                  </a:lnTo>
                  <a:lnTo>
                    <a:pt x="102527" y="297881"/>
                  </a:lnTo>
                  <a:lnTo>
                    <a:pt x="79503" y="337213"/>
                  </a:lnTo>
                  <a:lnTo>
                    <a:pt x="59149" y="378279"/>
                  </a:lnTo>
                  <a:lnTo>
                    <a:pt x="41588" y="420951"/>
                  </a:lnTo>
                  <a:lnTo>
                    <a:pt x="26945" y="465103"/>
                  </a:lnTo>
                  <a:lnTo>
                    <a:pt x="15341" y="510608"/>
                  </a:lnTo>
                  <a:lnTo>
                    <a:pt x="6900" y="557341"/>
                  </a:lnTo>
                  <a:lnTo>
                    <a:pt x="1745" y="605175"/>
                  </a:lnTo>
                  <a:lnTo>
                    <a:pt x="0" y="653982"/>
                  </a:lnTo>
                  <a:lnTo>
                    <a:pt x="1821" y="703844"/>
                  </a:lnTo>
                  <a:lnTo>
                    <a:pt x="7198" y="752678"/>
                  </a:lnTo>
                  <a:lnTo>
                    <a:pt x="16003" y="800356"/>
                  </a:lnTo>
                  <a:lnTo>
                    <a:pt x="28104" y="846753"/>
                  </a:lnTo>
                  <a:lnTo>
                    <a:pt x="28104" y="846964"/>
                  </a:lnTo>
                  <a:lnTo>
                    <a:pt x="34186" y="865354"/>
                  </a:lnTo>
                  <a:lnTo>
                    <a:pt x="36730" y="872879"/>
                  </a:lnTo>
                  <a:lnTo>
                    <a:pt x="50658" y="909851"/>
                  </a:lnTo>
                  <a:lnTo>
                    <a:pt x="56837" y="924326"/>
                  </a:lnTo>
                  <a:lnTo>
                    <a:pt x="72005" y="962168"/>
                  </a:lnTo>
                  <a:lnTo>
                    <a:pt x="89432" y="1005300"/>
                  </a:lnTo>
                  <a:lnTo>
                    <a:pt x="108673" y="1052823"/>
                  </a:lnTo>
                  <a:lnTo>
                    <a:pt x="129280" y="1103839"/>
                  </a:lnTo>
                  <a:lnTo>
                    <a:pt x="150806" y="1157451"/>
                  </a:lnTo>
                  <a:lnTo>
                    <a:pt x="172804" y="1212759"/>
                  </a:lnTo>
                  <a:lnTo>
                    <a:pt x="194828" y="1268867"/>
                  </a:lnTo>
                  <a:lnTo>
                    <a:pt x="216431" y="1324875"/>
                  </a:lnTo>
                  <a:lnTo>
                    <a:pt x="240031" y="1387610"/>
                  </a:lnTo>
                  <a:lnTo>
                    <a:pt x="261830" y="1447702"/>
                  </a:lnTo>
                  <a:lnTo>
                    <a:pt x="281161" y="1503811"/>
                  </a:lnTo>
                  <a:lnTo>
                    <a:pt x="297358" y="1554594"/>
                  </a:lnTo>
                  <a:lnTo>
                    <a:pt x="309753" y="1598712"/>
                  </a:lnTo>
                  <a:lnTo>
                    <a:pt x="320469" y="1661590"/>
                  </a:lnTo>
                  <a:lnTo>
                    <a:pt x="333263" y="1740009"/>
                  </a:lnTo>
                  <a:lnTo>
                    <a:pt x="333846" y="1742022"/>
                  </a:lnTo>
                  <a:lnTo>
                    <a:pt x="335317" y="1745301"/>
                  </a:lnTo>
                  <a:lnTo>
                    <a:pt x="336789" y="1748580"/>
                  </a:lnTo>
                  <a:lnTo>
                    <a:pt x="339148" y="1753125"/>
                  </a:lnTo>
                  <a:lnTo>
                    <a:pt x="342701" y="1758186"/>
                  </a:lnTo>
                  <a:lnTo>
                    <a:pt x="931626" y="1758186"/>
                  </a:lnTo>
                  <a:lnTo>
                    <a:pt x="935179" y="1753124"/>
                  </a:lnTo>
                  <a:lnTo>
                    <a:pt x="937591" y="1748580"/>
                  </a:lnTo>
                  <a:lnTo>
                    <a:pt x="939114" y="1745301"/>
                  </a:lnTo>
                  <a:lnTo>
                    <a:pt x="940638" y="1742022"/>
                  </a:lnTo>
                  <a:lnTo>
                    <a:pt x="941274" y="1740007"/>
                  </a:lnTo>
                  <a:lnTo>
                    <a:pt x="953858" y="1661590"/>
                  </a:lnTo>
                  <a:lnTo>
                    <a:pt x="964587" y="1598617"/>
                  </a:lnTo>
                  <a:lnTo>
                    <a:pt x="976995" y="1554427"/>
                  </a:lnTo>
                  <a:lnTo>
                    <a:pt x="993208" y="1503560"/>
                  </a:lnTo>
                  <a:lnTo>
                    <a:pt x="1012557" y="1447363"/>
                  </a:lnTo>
                  <a:lnTo>
                    <a:pt x="1034373" y="1387181"/>
                  </a:lnTo>
                  <a:lnTo>
                    <a:pt x="1057989" y="1324360"/>
                  </a:lnTo>
                  <a:lnTo>
                    <a:pt x="1082735" y="1260245"/>
                  </a:lnTo>
                  <a:lnTo>
                    <a:pt x="1107942" y="1196181"/>
                  </a:lnTo>
                  <a:lnTo>
                    <a:pt x="1132944" y="1133513"/>
                  </a:lnTo>
                  <a:lnTo>
                    <a:pt x="1157070" y="1073588"/>
                  </a:lnTo>
                  <a:lnTo>
                    <a:pt x="1179653" y="1017750"/>
                  </a:lnTo>
                  <a:lnTo>
                    <a:pt x="1200023" y="967346"/>
                  </a:lnTo>
                  <a:lnTo>
                    <a:pt x="1217513" y="923719"/>
                  </a:lnTo>
                  <a:lnTo>
                    <a:pt x="1231454" y="888217"/>
                  </a:lnTo>
                  <a:lnTo>
                    <a:pt x="1246014" y="846964"/>
                  </a:lnTo>
                  <a:lnTo>
                    <a:pt x="1246400" y="845313"/>
                  </a:lnTo>
                  <a:lnTo>
                    <a:pt x="1246256" y="843955"/>
                  </a:lnTo>
                  <a:lnTo>
                    <a:pt x="1245384" y="842948"/>
                  </a:lnTo>
                  <a:lnTo>
                    <a:pt x="1257007" y="797425"/>
                  </a:lnTo>
                  <a:lnTo>
                    <a:pt x="1265486" y="750669"/>
                  </a:lnTo>
                  <a:lnTo>
                    <a:pt x="1270677" y="702811"/>
                  </a:lnTo>
                  <a:lnTo>
                    <a:pt x="1272439" y="653982"/>
                  </a:lnTo>
                  <a:lnTo>
                    <a:pt x="1270695" y="605175"/>
                  </a:lnTo>
                  <a:lnTo>
                    <a:pt x="1265544" y="557341"/>
                  </a:lnTo>
                  <a:lnTo>
                    <a:pt x="1257109" y="510608"/>
                  </a:lnTo>
                  <a:lnTo>
                    <a:pt x="1245513" y="465103"/>
                  </a:lnTo>
                  <a:lnTo>
                    <a:pt x="1230879" y="420951"/>
                  </a:lnTo>
                  <a:lnTo>
                    <a:pt x="1213329" y="378279"/>
                  </a:lnTo>
                  <a:lnTo>
                    <a:pt x="1192987" y="337213"/>
                  </a:lnTo>
                  <a:lnTo>
                    <a:pt x="1169976" y="297881"/>
                  </a:lnTo>
                  <a:lnTo>
                    <a:pt x="1144418" y="260408"/>
                  </a:lnTo>
                  <a:lnTo>
                    <a:pt x="1116436" y="224921"/>
                  </a:lnTo>
                  <a:lnTo>
                    <a:pt x="1086153" y="191546"/>
                  </a:lnTo>
                  <a:lnTo>
                    <a:pt x="1053692" y="160410"/>
                  </a:lnTo>
                  <a:lnTo>
                    <a:pt x="1019177" y="131639"/>
                  </a:lnTo>
                  <a:lnTo>
                    <a:pt x="982728" y="105360"/>
                  </a:lnTo>
                  <a:lnTo>
                    <a:pt x="944471" y="81698"/>
                  </a:lnTo>
                  <a:lnTo>
                    <a:pt x="904526" y="60782"/>
                  </a:lnTo>
                  <a:lnTo>
                    <a:pt x="863019" y="42736"/>
                  </a:lnTo>
                  <a:lnTo>
                    <a:pt x="820070" y="27688"/>
                  </a:lnTo>
                  <a:lnTo>
                    <a:pt x="775803" y="15764"/>
                  </a:lnTo>
                  <a:lnTo>
                    <a:pt x="730342" y="7090"/>
                  </a:lnTo>
                  <a:lnTo>
                    <a:pt x="683808" y="1793"/>
                  </a:lnTo>
                  <a:lnTo>
                    <a:pt x="636324" y="0"/>
                  </a:lnTo>
                  <a:close/>
                </a:path>
              </a:pathLst>
            </a:custGeom>
            <a:ln w="25400">
              <a:solidFill>
                <a:srgbClr val="EF42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7556500" cy="1174115"/>
            </a:xfrm>
            <a:custGeom>
              <a:avLst/>
              <a:gdLst/>
              <a:ahLst/>
              <a:cxnLst/>
              <a:rect l="l" t="t" r="r" b="b"/>
              <a:pathLst>
                <a:path w="7556500" h="1174115">
                  <a:moveTo>
                    <a:pt x="7556500" y="0"/>
                  </a:moveTo>
                  <a:lnTo>
                    <a:pt x="0" y="0"/>
                  </a:lnTo>
                  <a:lnTo>
                    <a:pt x="0" y="1174095"/>
                  </a:lnTo>
                  <a:lnTo>
                    <a:pt x="7556500" y="1174095"/>
                  </a:lnTo>
                  <a:lnTo>
                    <a:pt x="7556500" y="0"/>
                  </a:lnTo>
                  <a:close/>
                </a:path>
              </a:pathLst>
            </a:custGeom>
            <a:solidFill>
              <a:srgbClr val="EF4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1876" y="0"/>
              <a:ext cx="1272540" cy="1759585"/>
            </a:xfrm>
            <a:custGeom>
              <a:avLst/>
              <a:gdLst/>
              <a:ahLst/>
              <a:cxnLst/>
              <a:rect l="l" t="t" r="r" b="b"/>
              <a:pathLst>
                <a:path w="1272540" h="1759585">
                  <a:moveTo>
                    <a:pt x="345981" y="0"/>
                  </a:moveTo>
                  <a:lnTo>
                    <a:pt x="302972" y="25779"/>
                  </a:lnTo>
                  <a:lnTo>
                    <a:pt x="267442" y="51055"/>
                  </a:lnTo>
                  <a:lnTo>
                    <a:pt x="233636" y="78756"/>
                  </a:lnTo>
                  <a:lnTo>
                    <a:pt x="201660" y="108768"/>
                  </a:lnTo>
                  <a:lnTo>
                    <a:pt x="171623" y="140974"/>
                  </a:lnTo>
                  <a:lnTo>
                    <a:pt x="143633" y="175260"/>
                  </a:lnTo>
                  <a:lnTo>
                    <a:pt x="117797" y="211510"/>
                  </a:lnTo>
                  <a:lnTo>
                    <a:pt x="94224" y="249608"/>
                  </a:lnTo>
                  <a:lnTo>
                    <a:pt x="73020" y="289439"/>
                  </a:lnTo>
                  <a:lnTo>
                    <a:pt x="54294" y="330888"/>
                  </a:lnTo>
                  <a:lnTo>
                    <a:pt x="38153" y="373839"/>
                  </a:lnTo>
                  <a:lnTo>
                    <a:pt x="24705" y="418176"/>
                  </a:lnTo>
                  <a:lnTo>
                    <a:pt x="14058" y="463785"/>
                  </a:lnTo>
                  <a:lnTo>
                    <a:pt x="6320" y="510549"/>
                  </a:lnTo>
                  <a:lnTo>
                    <a:pt x="1597" y="558353"/>
                  </a:lnTo>
                  <a:lnTo>
                    <a:pt x="0" y="607083"/>
                  </a:lnTo>
                  <a:lnTo>
                    <a:pt x="1821" y="659105"/>
                  </a:lnTo>
                  <a:lnTo>
                    <a:pt x="7198" y="710055"/>
                  </a:lnTo>
                  <a:lnTo>
                    <a:pt x="16003" y="759800"/>
                  </a:lnTo>
                  <a:lnTo>
                    <a:pt x="28104" y="808208"/>
                  </a:lnTo>
                  <a:lnTo>
                    <a:pt x="28104" y="808429"/>
                  </a:lnTo>
                  <a:lnTo>
                    <a:pt x="28520" y="810299"/>
                  </a:lnTo>
                  <a:lnTo>
                    <a:pt x="29264" y="812855"/>
                  </a:lnTo>
                  <a:lnTo>
                    <a:pt x="30292" y="816064"/>
                  </a:lnTo>
                  <a:lnTo>
                    <a:pt x="31321" y="819273"/>
                  </a:lnTo>
                  <a:lnTo>
                    <a:pt x="32633" y="823134"/>
                  </a:lnTo>
                  <a:lnTo>
                    <a:pt x="34186" y="827615"/>
                  </a:lnTo>
                  <a:lnTo>
                    <a:pt x="36730" y="835466"/>
                  </a:lnTo>
                  <a:lnTo>
                    <a:pt x="50658" y="874040"/>
                  </a:lnTo>
                  <a:lnTo>
                    <a:pt x="56837" y="889143"/>
                  </a:lnTo>
                  <a:lnTo>
                    <a:pt x="70200" y="923949"/>
                  </a:lnTo>
                  <a:lnTo>
                    <a:pt x="85387" y="963197"/>
                  </a:lnTo>
                  <a:lnTo>
                    <a:pt x="102086" y="1006230"/>
                  </a:lnTo>
                  <a:lnTo>
                    <a:pt x="119981" y="1052390"/>
                  </a:lnTo>
                  <a:lnTo>
                    <a:pt x="138760" y="1101018"/>
                  </a:lnTo>
                  <a:lnTo>
                    <a:pt x="158108" y="1151456"/>
                  </a:lnTo>
                  <a:lnTo>
                    <a:pt x="177712" y="1203047"/>
                  </a:lnTo>
                  <a:lnTo>
                    <a:pt x="197257" y="1255131"/>
                  </a:lnTo>
                  <a:lnTo>
                    <a:pt x="216431" y="1307052"/>
                  </a:lnTo>
                  <a:lnTo>
                    <a:pt x="240031" y="1372506"/>
                  </a:lnTo>
                  <a:lnTo>
                    <a:pt x="261830" y="1435203"/>
                  </a:lnTo>
                  <a:lnTo>
                    <a:pt x="281161" y="1493743"/>
                  </a:lnTo>
                  <a:lnTo>
                    <a:pt x="297358" y="1546727"/>
                  </a:lnTo>
                  <a:lnTo>
                    <a:pt x="309753" y="1592757"/>
                  </a:lnTo>
                  <a:lnTo>
                    <a:pt x="317679" y="1630434"/>
                  </a:lnTo>
                  <a:lnTo>
                    <a:pt x="320469" y="1658359"/>
                  </a:lnTo>
                  <a:lnTo>
                    <a:pt x="333263" y="1740177"/>
                  </a:lnTo>
                  <a:lnTo>
                    <a:pt x="333846" y="1742278"/>
                  </a:lnTo>
                  <a:lnTo>
                    <a:pt x="335317" y="1745699"/>
                  </a:lnTo>
                  <a:lnTo>
                    <a:pt x="336789" y="1749120"/>
                  </a:lnTo>
                  <a:lnTo>
                    <a:pt x="339148" y="1753862"/>
                  </a:lnTo>
                  <a:lnTo>
                    <a:pt x="342701" y="1759143"/>
                  </a:lnTo>
                  <a:lnTo>
                    <a:pt x="931626" y="1759143"/>
                  </a:lnTo>
                  <a:lnTo>
                    <a:pt x="953858" y="1658359"/>
                  </a:lnTo>
                  <a:lnTo>
                    <a:pt x="956355" y="1632218"/>
                  </a:lnTo>
                  <a:lnTo>
                    <a:pt x="963472" y="1597290"/>
                  </a:lnTo>
                  <a:lnTo>
                    <a:pt x="974645" y="1554758"/>
                  </a:lnTo>
                  <a:lnTo>
                    <a:pt x="989310" y="1505804"/>
                  </a:lnTo>
                  <a:lnTo>
                    <a:pt x="1006906" y="1451612"/>
                  </a:lnTo>
                  <a:lnTo>
                    <a:pt x="1026868" y="1393364"/>
                  </a:lnTo>
                  <a:lnTo>
                    <a:pt x="1048634" y="1332242"/>
                  </a:lnTo>
                  <a:lnTo>
                    <a:pt x="1071640" y="1269428"/>
                  </a:lnTo>
                  <a:lnTo>
                    <a:pt x="1095323" y="1206106"/>
                  </a:lnTo>
                  <a:lnTo>
                    <a:pt x="1119119" y="1143457"/>
                  </a:lnTo>
                  <a:lnTo>
                    <a:pt x="1142467" y="1082665"/>
                  </a:lnTo>
                  <a:lnTo>
                    <a:pt x="1164802" y="1024912"/>
                  </a:lnTo>
                  <a:lnTo>
                    <a:pt x="1185562" y="971380"/>
                  </a:lnTo>
                  <a:lnTo>
                    <a:pt x="1204182" y="923251"/>
                  </a:lnTo>
                  <a:lnTo>
                    <a:pt x="1220101" y="881710"/>
                  </a:lnTo>
                  <a:lnTo>
                    <a:pt x="1241580" y="823116"/>
                  </a:lnTo>
                  <a:lnTo>
                    <a:pt x="1246400" y="806706"/>
                  </a:lnTo>
                  <a:lnTo>
                    <a:pt x="1246256" y="805289"/>
                  </a:lnTo>
                  <a:lnTo>
                    <a:pt x="1245384" y="804238"/>
                  </a:lnTo>
                  <a:lnTo>
                    <a:pt x="1257007" y="756742"/>
                  </a:lnTo>
                  <a:lnTo>
                    <a:pt x="1265486" y="707959"/>
                  </a:lnTo>
                  <a:lnTo>
                    <a:pt x="1270677" y="658027"/>
                  </a:lnTo>
                  <a:lnTo>
                    <a:pt x="1272439" y="607083"/>
                  </a:lnTo>
                  <a:lnTo>
                    <a:pt x="1270842" y="558353"/>
                  </a:lnTo>
                  <a:lnTo>
                    <a:pt x="1266124" y="510549"/>
                  </a:lnTo>
                  <a:lnTo>
                    <a:pt x="1258391" y="463785"/>
                  </a:lnTo>
                  <a:lnTo>
                    <a:pt x="1247751" y="418176"/>
                  </a:lnTo>
                  <a:lnTo>
                    <a:pt x="1234312" y="373839"/>
                  </a:lnTo>
                  <a:lnTo>
                    <a:pt x="1218181" y="330888"/>
                  </a:lnTo>
                  <a:lnTo>
                    <a:pt x="1199466" y="289439"/>
                  </a:lnTo>
                  <a:lnTo>
                    <a:pt x="1178275" y="249608"/>
                  </a:lnTo>
                  <a:lnTo>
                    <a:pt x="1154714" y="211510"/>
                  </a:lnTo>
                  <a:lnTo>
                    <a:pt x="1128892" y="175260"/>
                  </a:lnTo>
                  <a:lnTo>
                    <a:pt x="1100916" y="140974"/>
                  </a:lnTo>
                  <a:lnTo>
                    <a:pt x="1070893" y="108768"/>
                  </a:lnTo>
                  <a:lnTo>
                    <a:pt x="1038931" y="78756"/>
                  </a:lnTo>
                  <a:lnTo>
                    <a:pt x="1005138" y="51055"/>
                  </a:lnTo>
                  <a:lnTo>
                    <a:pt x="969620" y="25779"/>
                  </a:lnTo>
                  <a:lnTo>
                    <a:pt x="932487" y="3045"/>
                  </a:lnTo>
                  <a:lnTo>
                    <a:pt x="926625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7800" y="1775017"/>
              <a:ext cx="600710" cy="416559"/>
            </a:xfrm>
            <a:custGeom>
              <a:avLst/>
              <a:gdLst/>
              <a:ahLst/>
              <a:cxnLst/>
              <a:rect l="l" t="t" r="r" b="b"/>
              <a:pathLst>
                <a:path w="600710" h="416560">
                  <a:moveTo>
                    <a:pt x="1314" y="0"/>
                  </a:moveTo>
                  <a:lnTo>
                    <a:pt x="513" y="3266"/>
                  </a:lnTo>
                  <a:lnTo>
                    <a:pt x="0" y="6566"/>
                  </a:lnTo>
                  <a:lnTo>
                    <a:pt x="0" y="10075"/>
                  </a:lnTo>
                  <a:lnTo>
                    <a:pt x="0" y="74909"/>
                  </a:lnTo>
                  <a:lnTo>
                    <a:pt x="2801" y="90066"/>
                  </a:lnTo>
                  <a:lnTo>
                    <a:pt x="10500" y="102825"/>
                  </a:lnTo>
                  <a:lnTo>
                    <a:pt x="22038" y="112195"/>
                  </a:lnTo>
                  <a:lnTo>
                    <a:pt x="36359" y="117183"/>
                  </a:lnTo>
                  <a:lnTo>
                    <a:pt x="31468" y="123549"/>
                  </a:lnTo>
                  <a:lnTo>
                    <a:pt x="28474" y="131586"/>
                  </a:lnTo>
                  <a:lnTo>
                    <a:pt x="28474" y="140182"/>
                  </a:lnTo>
                  <a:lnTo>
                    <a:pt x="28474" y="196912"/>
                  </a:lnTo>
                  <a:lnTo>
                    <a:pt x="31409" y="211515"/>
                  </a:lnTo>
                  <a:lnTo>
                    <a:pt x="39422" y="223418"/>
                  </a:lnTo>
                  <a:lnTo>
                    <a:pt x="51325" y="231431"/>
                  </a:lnTo>
                  <a:lnTo>
                    <a:pt x="65929" y="234366"/>
                  </a:lnTo>
                  <a:lnTo>
                    <a:pt x="77976" y="234366"/>
                  </a:lnTo>
                  <a:lnTo>
                    <a:pt x="77976" y="286278"/>
                  </a:lnTo>
                  <a:lnTo>
                    <a:pt x="80835" y="300421"/>
                  </a:lnTo>
                  <a:lnTo>
                    <a:pt x="88632" y="311979"/>
                  </a:lnTo>
                  <a:lnTo>
                    <a:pt x="100190" y="319777"/>
                  </a:lnTo>
                  <a:lnTo>
                    <a:pt x="114336" y="322637"/>
                  </a:lnTo>
                  <a:lnTo>
                    <a:pt x="178075" y="322637"/>
                  </a:lnTo>
                  <a:lnTo>
                    <a:pt x="191101" y="359525"/>
                  </a:lnTo>
                  <a:lnTo>
                    <a:pt x="217967" y="389280"/>
                  </a:lnTo>
                  <a:lnTo>
                    <a:pt x="255442" y="409149"/>
                  </a:lnTo>
                  <a:lnTo>
                    <a:pt x="300296" y="416384"/>
                  </a:lnTo>
                  <a:lnTo>
                    <a:pt x="345115" y="409149"/>
                  </a:lnTo>
                  <a:lnTo>
                    <a:pt x="382515" y="389278"/>
                  </a:lnTo>
                  <a:lnTo>
                    <a:pt x="409306" y="359523"/>
                  </a:lnTo>
                  <a:lnTo>
                    <a:pt x="422298" y="322637"/>
                  </a:lnTo>
                  <a:lnTo>
                    <a:pt x="486037" y="322637"/>
                  </a:lnTo>
                  <a:lnTo>
                    <a:pt x="500215" y="319777"/>
                  </a:lnTo>
                  <a:lnTo>
                    <a:pt x="511849" y="311980"/>
                  </a:lnTo>
                  <a:lnTo>
                    <a:pt x="519721" y="300421"/>
                  </a:lnTo>
                  <a:lnTo>
                    <a:pt x="522616" y="286278"/>
                  </a:lnTo>
                  <a:lnTo>
                    <a:pt x="522616" y="234366"/>
                  </a:lnTo>
                  <a:lnTo>
                    <a:pt x="534444" y="234366"/>
                  </a:lnTo>
                  <a:lnTo>
                    <a:pt x="549082" y="231432"/>
                  </a:lnTo>
                  <a:lnTo>
                    <a:pt x="561060" y="223420"/>
                  </a:lnTo>
                  <a:lnTo>
                    <a:pt x="569148" y="211518"/>
                  </a:lnTo>
                  <a:lnTo>
                    <a:pt x="572118" y="196912"/>
                  </a:lnTo>
                  <a:lnTo>
                    <a:pt x="572118" y="140182"/>
                  </a:lnTo>
                  <a:lnTo>
                    <a:pt x="572118" y="131587"/>
                  </a:lnTo>
                  <a:lnTo>
                    <a:pt x="569123" y="123549"/>
                  </a:lnTo>
                  <a:lnTo>
                    <a:pt x="564232" y="117183"/>
                  </a:lnTo>
                  <a:lnTo>
                    <a:pt x="578553" y="112195"/>
                  </a:lnTo>
                  <a:lnTo>
                    <a:pt x="590092" y="102825"/>
                  </a:lnTo>
                  <a:lnTo>
                    <a:pt x="597791" y="90066"/>
                  </a:lnTo>
                  <a:lnTo>
                    <a:pt x="600592" y="74909"/>
                  </a:lnTo>
                  <a:lnTo>
                    <a:pt x="600592" y="10075"/>
                  </a:lnTo>
                  <a:lnTo>
                    <a:pt x="600592" y="6567"/>
                  </a:lnTo>
                  <a:lnTo>
                    <a:pt x="599865" y="3271"/>
                  </a:lnTo>
                  <a:lnTo>
                    <a:pt x="599059" y="0"/>
                  </a:lnTo>
                  <a:lnTo>
                    <a:pt x="1314" y="0"/>
                  </a:lnTo>
                  <a:close/>
                </a:path>
              </a:pathLst>
            </a:custGeom>
            <a:ln w="25400">
              <a:solidFill>
                <a:srgbClr val="EF42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66929" y="82795"/>
              <a:ext cx="4490085" cy="1216025"/>
            </a:xfrm>
            <a:custGeom>
              <a:avLst/>
              <a:gdLst/>
              <a:ahLst/>
              <a:cxnLst/>
              <a:rect l="l" t="t" r="r" b="b"/>
              <a:pathLst>
                <a:path w="4490084" h="1216025">
                  <a:moveTo>
                    <a:pt x="244237" y="195915"/>
                  </a:moveTo>
                  <a:lnTo>
                    <a:pt x="198667" y="201419"/>
                  </a:lnTo>
                  <a:lnTo>
                    <a:pt x="159359" y="214285"/>
                  </a:lnTo>
                  <a:lnTo>
                    <a:pt x="124672" y="233842"/>
                  </a:lnTo>
                  <a:lnTo>
                    <a:pt x="95135" y="259614"/>
                  </a:lnTo>
                  <a:lnTo>
                    <a:pt x="71274" y="291125"/>
                  </a:lnTo>
                  <a:lnTo>
                    <a:pt x="55033" y="327721"/>
                  </a:lnTo>
                  <a:lnTo>
                    <a:pt x="40252" y="365753"/>
                  </a:lnTo>
                  <a:lnTo>
                    <a:pt x="27158" y="405036"/>
                  </a:lnTo>
                  <a:lnTo>
                    <a:pt x="15982" y="445385"/>
                  </a:lnTo>
                  <a:lnTo>
                    <a:pt x="5413" y="496210"/>
                  </a:lnTo>
                  <a:lnTo>
                    <a:pt x="0" y="547778"/>
                  </a:lnTo>
                  <a:lnTo>
                    <a:pt x="1789" y="599239"/>
                  </a:lnTo>
                  <a:lnTo>
                    <a:pt x="12830" y="649747"/>
                  </a:lnTo>
                  <a:lnTo>
                    <a:pt x="31526" y="693197"/>
                  </a:lnTo>
                  <a:lnTo>
                    <a:pt x="56210" y="733225"/>
                  </a:lnTo>
                  <a:lnTo>
                    <a:pt x="84712" y="771084"/>
                  </a:lnTo>
                  <a:lnTo>
                    <a:pt x="114859" y="808028"/>
                  </a:lnTo>
                  <a:lnTo>
                    <a:pt x="144479" y="845309"/>
                  </a:lnTo>
                  <a:lnTo>
                    <a:pt x="171403" y="884181"/>
                  </a:lnTo>
                  <a:lnTo>
                    <a:pt x="193458" y="925897"/>
                  </a:lnTo>
                  <a:lnTo>
                    <a:pt x="207326" y="966018"/>
                  </a:lnTo>
                  <a:lnTo>
                    <a:pt x="214885" y="1007543"/>
                  </a:lnTo>
                  <a:lnTo>
                    <a:pt x="216057" y="1049734"/>
                  </a:lnTo>
                  <a:lnTo>
                    <a:pt x="210766" y="1091853"/>
                  </a:lnTo>
                  <a:lnTo>
                    <a:pt x="4037615" y="1147089"/>
                  </a:lnTo>
                  <a:lnTo>
                    <a:pt x="4074802" y="1169094"/>
                  </a:lnTo>
                  <a:lnTo>
                    <a:pt x="4112050" y="1186636"/>
                  </a:lnTo>
                  <a:lnTo>
                    <a:pt x="4149212" y="1199897"/>
                  </a:lnTo>
                  <a:lnTo>
                    <a:pt x="4222689" y="1214306"/>
                  </a:lnTo>
                  <a:lnTo>
                    <a:pt x="4258710" y="1215816"/>
                  </a:lnTo>
                  <a:lnTo>
                    <a:pt x="4294056" y="1213774"/>
                  </a:lnTo>
                  <a:lnTo>
                    <a:pt x="4362137" y="1199758"/>
                  </a:lnTo>
                  <a:lnTo>
                    <a:pt x="4425755" y="1173712"/>
                  </a:lnTo>
                  <a:lnTo>
                    <a:pt x="4483734" y="1137092"/>
                  </a:lnTo>
                  <a:lnTo>
                    <a:pt x="4489570" y="1132288"/>
                  </a:lnTo>
                  <a:lnTo>
                    <a:pt x="4489570" y="507887"/>
                  </a:lnTo>
                  <a:lnTo>
                    <a:pt x="4451859" y="483913"/>
                  </a:lnTo>
                  <a:lnTo>
                    <a:pt x="4409422" y="461782"/>
                  </a:lnTo>
                  <a:lnTo>
                    <a:pt x="4322661" y="420375"/>
                  </a:lnTo>
                  <a:lnTo>
                    <a:pt x="4280926" y="397500"/>
                  </a:lnTo>
                  <a:lnTo>
                    <a:pt x="4276658" y="394568"/>
                  </a:lnTo>
                  <a:lnTo>
                    <a:pt x="753230" y="394568"/>
                  </a:lnTo>
                  <a:lnTo>
                    <a:pt x="704837" y="392232"/>
                  </a:lnTo>
                  <a:lnTo>
                    <a:pt x="656682" y="382713"/>
                  </a:lnTo>
                  <a:lnTo>
                    <a:pt x="613267" y="367458"/>
                  </a:lnTo>
                  <a:lnTo>
                    <a:pt x="571349" y="347316"/>
                  </a:lnTo>
                  <a:lnTo>
                    <a:pt x="530549" y="323833"/>
                  </a:lnTo>
                  <a:lnTo>
                    <a:pt x="490484" y="298558"/>
                  </a:lnTo>
                  <a:lnTo>
                    <a:pt x="450775" y="273037"/>
                  </a:lnTo>
                  <a:lnTo>
                    <a:pt x="411040" y="248818"/>
                  </a:lnTo>
                  <a:lnTo>
                    <a:pt x="370900" y="227449"/>
                  </a:lnTo>
                  <a:lnTo>
                    <a:pt x="329973" y="210477"/>
                  </a:lnTo>
                  <a:lnTo>
                    <a:pt x="287879" y="199450"/>
                  </a:lnTo>
                  <a:lnTo>
                    <a:pt x="244237" y="195915"/>
                  </a:lnTo>
                  <a:close/>
                </a:path>
                <a:path w="4490084" h="1216025">
                  <a:moveTo>
                    <a:pt x="1271982" y="178084"/>
                  </a:moveTo>
                  <a:lnTo>
                    <a:pt x="1227113" y="181825"/>
                  </a:lnTo>
                  <a:lnTo>
                    <a:pt x="1182963" y="192320"/>
                  </a:lnTo>
                  <a:lnTo>
                    <a:pt x="1140361" y="209378"/>
                  </a:lnTo>
                  <a:lnTo>
                    <a:pt x="1098974" y="233130"/>
                  </a:lnTo>
                  <a:lnTo>
                    <a:pt x="1059949" y="260698"/>
                  </a:lnTo>
                  <a:lnTo>
                    <a:pt x="1021718" y="289622"/>
                  </a:lnTo>
                  <a:lnTo>
                    <a:pt x="982714" y="317444"/>
                  </a:lnTo>
                  <a:lnTo>
                    <a:pt x="940010" y="342904"/>
                  </a:lnTo>
                  <a:lnTo>
                    <a:pt x="895251" y="363888"/>
                  </a:lnTo>
                  <a:lnTo>
                    <a:pt x="848896" y="379855"/>
                  </a:lnTo>
                  <a:lnTo>
                    <a:pt x="801403" y="390262"/>
                  </a:lnTo>
                  <a:lnTo>
                    <a:pt x="753230" y="394568"/>
                  </a:lnTo>
                  <a:lnTo>
                    <a:pt x="4276658" y="394568"/>
                  </a:lnTo>
                  <a:lnTo>
                    <a:pt x="4242015" y="370777"/>
                  </a:lnTo>
                  <a:lnTo>
                    <a:pt x="4207221" y="338409"/>
                  </a:lnTo>
                  <a:lnTo>
                    <a:pt x="4195211" y="323061"/>
                  </a:lnTo>
                  <a:lnTo>
                    <a:pt x="2154473" y="323061"/>
                  </a:lnTo>
                  <a:lnTo>
                    <a:pt x="2113300" y="316795"/>
                  </a:lnTo>
                  <a:lnTo>
                    <a:pt x="1608447" y="316795"/>
                  </a:lnTo>
                  <a:lnTo>
                    <a:pt x="1563044" y="308329"/>
                  </a:lnTo>
                  <a:lnTo>
                    <a:pt x="1521575" y="288599"/>
                  </a:lnTo>
                  <a:lnTo>
                    <a:pt x="1482223" y="262354"/>
                  </a:lnTo>
                  <a:lnTo>
                    <a:pt x="1443173" y="234343"/>
                  </a:lnTo>
                  <a:lnTo>
                    <a:pt x="1402611" y="209317"/>
                  </a:lnTo>
                  <a:lnTo>
                    <a:pt x="1360560" y="191637"/>
                  </a:lnTo>
                  <a:lnTo>
                    <a:pt x="1316741" y="181290"/>
                  </a:lnTo>
                  <a:lnTo>
                    <a:pt x="1271982" y="178084"/>
                  </a:lnTo>
                  <a:close/>
                </a:path>
                <a:path w="4490084" h="1216025">
                  <a:moveTo>
                    <a:pt x="2659009" y="111715"/>
                  </a:moveTo>
                  <a:lnTo>
                    <a:pt x="2615187" y="112347"/>
                  </a:lnTo>
                  <a:lnTo>
                    <a:pt x="2571423" y="119600"/>
                  </a:lnTo>
                  <a:lnTo>
                    <a:pt x="2526664" y="135289"/>
                  </a:lnTo>
                  <a:lnTo>
                    <a:pt x="2484886" y="157484"/>
                  </a:lnTo>
                  <a:lnTo>
                    <a:pt x="2445184" y="184129"/>
                  </a:lnTo>
                  <a:lnTo>
                    <a:pt x="2406651" y="213168"/>
                  </a:lnTo>
                  <a:lnTo>
                    <a:pt x="2368382" y="242546"/>
                  </a:lnTo>
                  <a:lnTo>
                    <a:pt x="2329471" y="270207"/>
                  </a:lnTo>
                  <a:lnTo>
                    <a:pt x="2289013" y="294095"/>
                  </a:lnTo>
                  <a:lnTo>
                    <a:pt x="2246101" y="312154"/>
                  </a:lnTo>
                  <a:lnTo>
                    <a:pt x="2199831" y="322329"/>
                  </a:lnTo>
                  <a:lnTo>
                    <a:pt x="2154473" y="323061"/>
                  </a:lnTo>
                  <a:lnTo>
                    <a:pt x="4195211" y="323061"/>
                  </a:lnTo>
                  <a:lnTo>
                    <a:pt x="4179473" y="302948"/>
                  </a:lnTo>
                  <a:lnTo>
                    <a:pt x="4155114" y="263689"/>
                  </a:lnTo>
                  <a:lnTo>
                    <a:pt x="4133026" y="222211"/>
                  </a:lnTo>
                  <a:lnTo>
                    <a:pt x="4112092" y="180092"/>
                  </a:lnTo>
                  <a:lnTo>
                    <a:pt x="4109331" y="174651"/>
                  </a:lnTo>
                  <a:lnTo>
                    <a:pt x="3007060" y="174651"/>
                  </a:lnTo>
                  <a:lnTo>
                    <a:pt x="2964158" y="173426"/>
                  </a:lnTo>
                  <a:lnTo>
                    <a:pt x="2921007" y="167464"/>
                  </a:lnTo>
                  <a:lnTo>
                    <a:pt x="2877644" y="158184"/>
                  </a:lnTo>
                  <a:lnTo>
                    <a:pt x="2834109" y="147006"/>
                  </a:lnTo>
                  <a:lnTo>
                    <a:pt x="2790439" y="135350"/>
                  </a:lnTo>
                  <a:lnTo>
                    <a:pt x="2746674" y="124637"/>
                  </a:lnTo>
                  <a:lnTo>
                    <a:pt x="2702851" y="116285"/>
                  </a:lnTo>
                  <a:lnTo>
                    <a:pt x="2659009" y="111715"/>
                  </a:lnTo>
                  <a:close/>
                </a:path>
                <a:path w="4490084" h="1216025">
                  <a:moveTo>
                    <a:pt x="1846353" y="246982"/>
                  </a:moveTo>
                  <a:lnTo>
                    <a:pt x="1801310" y="252258"/>
                  </a:lnTo>
                  <a:lnTo>
                    <a:pt x="1752708" y="269037"/>
                  </a:lnTo>
                  <a:lnTo>
                    <a:pt x="1705771" y="290928"/>
                  </a:lnTo>
                  <a:lnTo>
                    <a:pt x="1658388" y="309619"/>
                  </a:lnTo>
                  <a:lnTo>
                    <a:pt x="1608447" y="316795"/>
                  </a:lnTo>
                  <a:lnTo>
                    <a:pt x="2113300" y="316795"/>
                  </a:lnTo>
                  <a:lnTo>
                    <a:pt x="2109845" y="316269"/>
                  </a:lnTo>
                  <a:lnTo>
                    <a:pt x="2065749" y="304264"/>
                  </a:lnTo>
                  <a:lnTo>
                    <a:pt x="2021988" y="289360"/>
                  </a:lnTo>
                  <a:lnTo>
                    <a:pt x="1978365" y="273867"/>
                  </a:lnTo>
                  <a:lnTo>
                    <a:pt x="1934684" y="260099"/>
                  </a:lnTo>
                  <a:lnTo>
                    <a:pt x="1890745" y="250367"/>
                  </a:lnTo>
                  <a:lnTo>
                    <a:pt x="1846353" y="246982"/>
                  </a:lnTo>
                  <a:close/>
                </a:path>
                <a:path w="4490084" h="1216025">
                  <a:moveTo>
                    <a:pt x="3354234" y="39847"/>
                  </a:moveTo>
                  <a:lnTo>
                    <a:pt x="3307028" y="40821"/>
                  </a:lnTo>
                  <a:lnTo>
                    <a:pt x="3260436" y="54917"/>
                  </a:lnTo>
                  <a:lnTo>
                    <a:pt x="3217859" y="78540"/>
                  </a:lnTo>
                  <a:lnTo>
                    <a:pt x="3177071" y="106753"/>
                  </a:lnTo>
                  <a:lnTo>
                    <a:pt x="3135848" y="134622"/>
                  </a:lnTo>
                  <a:lnTo>
                    <a:pt x="3091962" y="157210"/>
                  </a:lnTo>
                  <a:lnTo>
                    <a:pt x="3049674" y="169719"/>
                  </a:lnTo>
                  <a:lnTo>
                    <a:pt x="3007060" y="174651"/>
                  </a:lnTo>
                  <a:lnTo>
                    <a:pt x="4109331" y="174651"/>
                  </a:lnTo>
                  <a:lnTo>
                    <a:pt x="4091194" y="138913"/>
                  </a:lnTo>
                  <a:lnTo>
                    <a:pt x="4084404" y="126970"/>
                  </a:lnTo>
                  <a:lnTo>
                    <a:pt x="3623520" y="126970"/>
                  </a:lnTo>
                  <a:lnTo>
                    <a:pt x="3578160" y="119791"/>
                  </a:lnTo>
                  <a:lnTo>
                    <a:pt x="3533562" y="104766"/>
                  </a:lnTo>
                  <a:lnTo>
                    <a:pt x="3444941" y="65907"/>
                  </a:lnTo>
                  <a:lnTo>
                    <a:pt x="3400062" y="49436"/>
                  </a:lnTo>
                  <a:lnTo>
                    <a:pt x="3354234" y="39847"/>
                  </a:lnTo>
                  <a:close/>
                </a:path>
                <a:path w="4490084" h="1216025">
                  <a:moveTo>
                    <a:pt x="3903992" y="0"/>
                  </a:moveTo>
                  <a:lnTo>
                    <a:pt x="3861130" y="9841"/>
                  </a:lnTo>
                  <a:lnTo>
                    <a:pt x="3822325" y="29964"/>
                  </a:lnTo>
                  <a:lnTo>
                    <a:pt x="3785698" y="55836"/>
                  </a:lnTo>
                  <a:lnTo>
                    <a:pt x="3749367" y="82924"/>
                  </a:lnTo>
                  <a:lnTo>
                    <a:pt x="3711452" y="106696"/>
                  </a:lnTo>
                  <a:lnTo>
                    <a:pt x="3670071" y="122621"/>
                  </a:lnTo>
                  <a:lnTo>
                    <a:pt x="3623520" y="126970"/>
                  </a:lnTo>
                  <a:lnTo>
                    <a:pt x="4084404" y="126970"/>
                  </a:lnTo>
                  <a:lnTo>
                    <a:pt x="4045038" y="65690"/>
                  </a:lnTo>
                  <a:lnTo>
                    <a:pt x="4017544" y="36804"/>
                  </a:lnTo>
                  <a:lnTo>
                    <a:pt x="3985617" y="15174"/>
                  </a:lnTo>
                  <a:lnTo>
                    <a:pt x="3948139" y="2379"/>
                  </a:lnTo>
                  <a:lnTo>
                    <a:pt x="39039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66930" y="82794"/>
              <a:ext cx="4490085" cy="1216025"/>
            </a:xfrm>
            <a:custGeom>
              <a:avLst/>
              <a:gdLst/>
              <a:ahLst/>
              <a:cxnLst/>
              <a:rect l="l" t="t" r="r" b="b"/>
              <a:pathLst>
                <a:path w="4490084" h="1216025">
                  <a:moveTo>
                    <a:pt x="656682" y="382712"/>
                  </a:moveTo>
                  <a:lnTo>
                    <a:pt x="704837" y="392232"/>
                  </a:lnTo>
                  <a:lnTo>
                    <a:pt x="753230" y="394568"/>
                  </a:lnTo>
                  <a:lnTo>
                    <a:pt x="801402" y="390261"/>
                  </a:lnTo>
                  <a:lnTo>
                    <a:pt x="848896" y="379854"/>
                  </a:lnTo>
                  <a:lnTo>
                    <a:pt x="895251" y="363888"/>
                  </a:lnTo>
                  <a:lnTo>
                    <a:pt x="940010" y="342904"/>
                  </a:lnTo>
                  <a:lnTo>
                    <a:pt x="982713" y="317444"/>
                  </a:lnTo>
                  <a:lnTo>
                    <a:pt x="1021717" y="289622"/>
                  </a:lnTo>
                  <a:lnTo>
                    <a:pt x="1059949" y="260698"/>
                  </a:lnTo>
                  <a:lnTo>
                    <a:pt x="1098974" y="233130"/>
                  </a:lnTo>
                  <a:lnTo>
                    <a:pt x="1140361" y="209378"/>
                  </a:lnTo>
                  <a:lnTo>
                    <a:pt x="1182963" y="192320"/>
                  </a:lnTo>
                  <a:lnTo>
                    <a:pt x="1227113" y="181825"/>
                  </a:lnTo>
                  <a:lnTo>
                    <a:pt x="1271982" y="178084"/>
                  </a:lnTo>
                  <a:lnTo>
                    <a:pt x="1316740" y="181290"/>
                  </a:lnTo>
                  <a:lnTo>
                    <a:pt x="1360560" y="191637"/>
                  </a:lnTo>
                  <a:lnTo>
                    <a:pt x="1402611" y="209317"/>
                  </a:lnTo>
                  <a:lnTo>
                    <a:pt x="1443173" y="234343"/>
                  </a:lnTo>
                  <a:lnTo>
                    <a:pt x="1482223" y="262353"/>
                  </a:lnTo>
                  <a:lnTo>
                    <a:pt x="1521575" y="288598"/>
                  </a:lnTo>
                  <a:lnTo>
                    <a:pt x="1563044" y="308328"/>
                  </a:lnTo>
                  <a:lnTo>
                    <a:pt x="1608446" y="316794"/>
                  </a:lnTo>
                  <a:lnTo>
                    <a:pt x="1658388" y="309618"/>
                  </a:lnTo>
                  <a:lnTo>
                    <a:pt x="1705771" y="290928"/>
                  </a:lnTo>
                  <a:lnTo>
                    <a:pt x="1752709" y="269037"/>
                  </a:lnTo>
                  <a:lnTo>
                    <a:pt x="1801311" y="252258"/>
                  </a:lnTo>
                  <a:lnTo>
                    <a:pt x="1846353" y="246982"/>
                  </a:lnTo>
                  <a:lnTo>
                    <a:pt x="1890745" y="250366"/>
                  </a:lnTo>
                  <a:lnTo>
                    <a:pt x="1934683" y="260099"/>
                  </a:lnTo>
                  <a:lnTo>
                    <a:pt x="1978365" y="273867"/>
                  </a:lnTo>
                  <a:lnTo>
                    <a:pt x="2021988" y="289360"/>
                  </a:lnTo>
                  <a:lnTo>
                    <a:pt x="2065749" y="304264"/>
                  </a:lnTo>
                  <a:lnTo>
                    <a:pt x="2109845" y="316269"/>
                  </a:lnTo>
                  <a:lnTo>
                    <a:pt x="2154473" y="323061"/>
                  </a:lnTo>
                  <a:lnTo>
                    <a:pt x="2199832" y="322329"/>
                  </a:lnTo>
                  <a:lnTo>
                    <a:pt x="2246102" y="312154"/>
                  </a:lnTo>
                  <a:lnTo>
                    <a:pt x="2289013" y="294095"/>
                  </a:lnTo>
                  <a:lnTo>
                    <a:pt x="2329472" y="270207"/>
                  </a:lnTo>
                  <a:lnTo>
                    <a:pt x="2368382" y="242546"/>
                  </a:lnTo>
                  <a:lnTo>
                    <a:pt x="2406651" y="213168"/>
                  </a:lnTo>
                  <a:lnTo>
                    <a:pt x="2445184" y="184129"/>
                  </a:lnTo>
                  <a:lnTo>
                    <a:pt x="2484886" y="157484"/>
                  </a:lnTo>
                  <a:lnTo>
                    <a:pt x="2526664" y="135289"/>
                  </a:lnTo>
                  <a:lnTo>
                    <a:pt x="2571422" y="119600"/>
                  </a:lnTo>
                  <a:lnTo>
                    <a:pt x="2615187" y="112346"/>
                  </a:lnTo>
                  <a:lnTo>
                    <a:pt x="2659009" y="111715"/>
                  </a:lnTo>
                  <a:lnTo>
                    <a:pt x="2702851" y="116285"/>
                  </a:lnTo>
                  <a:lnTo>
                    <a:pt x="2746674" y="124636"/>
                  </a:lnTo>
                  <a:lnTo>
                    <a:pt x="2790439" y="135350"/>
                  </a:lnTo>
                  <a:lnTo>
                    <a:pt x="2834109" y="147005"/>
                  </a:lnTo>
                  <a:lnTo>
                    <a:pt x="2877644" y="158183"/>
                  </a:lnTo>
                  <a:lnTo>
                    <a:pt x="2921007" y="167463"/>
                  </a:lnTo>
                  <a:lnTo>
                    <a:pt x="2964158" y="173426"/>
                  </a:lnTo>
                  <a:lnTo>
                    <a:pt x="3007061" y="174651"/>
                  </a:lnTo>
                  <a:lnTo>
                    <a:pt x="3049675" y="169719"/>
                  </a:lnTo>
                  <a:lnTo>
                    <a:pt x="3091962" y="157210"/>
                  </a:lnTo>
                  <a:lnTo>
                    <a:pt x="3135848" y="134622"/>
                  </a:lnTo>
                  <a:lnTo>
                    <a:pt x="3177071" y="106753"/>
                  </a:lnTo>
                  <a:lnTo>
                    <a:pt x="3217858" y="78539"/>
                  </a:lnTo>
                  <a:lnTo>
                    <a:pt x="3260435" y="54917"/>
                  </a:lnTo>
                  <a:lnTo>
                    <a:pt x="3307028" y="40821"/>
                  </a:lnTo>
                  <a:lnTo>
                    <a:pt x="3354233" y="39846"/>
                  </a:lnTo>
                  <a:lnTo>
                    <a:pt x="3400061" y="49435"/>
                  </a:lnTo>
                  <a:lnTo>
                    <a:pt x="3444940" y="65906"/>
                  </a:lnTo>
                  <a:lnTo>
                    <a:pt x="3489298" y="85577"/>
                  </a:lnTo>
                  <a:lnTo>
                    <a:pt x="3533562" y="104766"/>
                  </a:lnTo>
                  <a:lnTo>
                    <a:pt x="3578160" y="119791"/>
                  </a:lnTo>
                  <a:lnTo>
                    <a:pt x="3623521" y="126969"/>
                  </a:lnTo>
                  <a:lnTo>
                    <a:pt x="3670071" y="122620"/>
                  </a:lnTo>
                  <a:lnTo>
                    <a:pt x="3711452" y="106696"/>
                  </a:lnTo>
                  <a:lnTo>
                    <a:pt x="3749367" y="82923"/>
                  </a:lnTo>
                  <a:lnTo>
                    <a:pt x="3785698" y="55835"/>
                  </a:lnTo>
                  <a:lnTo>
                    <a:pt x="3822325" y="29964"/>
                  </a:lnTo>
                  <a:lnTo>
                    <a:pt x="3861129" y="9841"/>
                  </a:lnTo>
                  <a:lnTo>
                    <a:pt x="3903991" y="0"/>
                  </a:lnTo>
                  <a:lnTo>
                    <a:pt x="3948138" y="2379"/>
                  </a:lnTo>
                  <a:lnTo>
                    <a:pt x="3985616" y="15174"/>
                  </a:lnTo>
                  <a:lnTo>
                    <a:pt x="4017544" y="36804"/>
                  </a:lnTo>
                  <a:lnTo>
                    <a:pt x="4045037" y="65690"/>
                  </a:lnTo>
                  <a:lnTo>
                    <a:pt x="4069215" y="100252"/>
                  </a:lnTo>
                  <a:lnTo>
                    <a:pt x="4091193" y="138913"/>
                  </a:lnTo>
                  <a:lnTo>
                    <a:pt x="4112091" y="180092"/>
                  </a:lnTo>
                  <a:lnTo>
                    <a:pt x="4133025" y="222210"/>
                  </a:lnTo>
                  <a:lnTo>
                    <a:pt x="4155113" y="263688"/>
                  </a:lnTo>
                  <a:lnTo>
                    <a:pt x="4179472" y="302948"/>
                  </a:lnTo>
                  <a:lnTo>
                    <a:pt x="4207220" y="338408"/>
                  </a:lnTo>
                  <a:lnTo>
                    <a:pt x="4242014" y="370777"/>
                  </a:lnTo>
                  <a:lnTo>
                    <a:pt x="4280926" y="397499"/>
                  </a:lnTo>
                  <a:lnTo>
                    <a:pt x="4322661" y="420374"/>
                  </a:lnTo>
                  <a:lnTo>
                    <a:pt x="4365924" y="441202"/>
                  </a:lnTo>
                  <a:lnTo>
                    <a:pt x="4409422" y="461781"/>
                  </a:lnTo>
                  <a:lnTo>
                    <a:pt x="4451859" y="483912"/>
                  </a:lnTo>
                  <a:lnTo>
                    <a:pt x="4489569" y="507887"/>
                  </a:lnTo>
                </a:path>
                <a:path w="4490084" h="1216025">
                  <a:moveTo>
                    <a:pt x="4489569" y="1132288"/>
                  </a:moveTo>
                  <a:lnTo>
                    <a:pt x="4455523" y="1156632"/>
                  </a:lnTo>
                  <a:lnTo>
                    <a:pt x="4394577" y="1188147"/>
                  </a:lnTo>
                  <a:lnTo>
                    <a:pt x="4328580" y="1208360"/>
                  </a:lnTo>
                  <a:lnTo>
                    <a:pt x="4258709" y="1215816"/>
                  </a:lnTo>
                  <a:lnTo>
                    <a:pt x="4222689" y="1214305"/>
                  </a:lnTo>
                  <a:lnTo>
                    <a:pt x="4149212" y="1199897"/>
                  </a:lnTo>
                  <a:lnTo>
                    <a:pt x="4112050" y="1186635"/>
                  </a:lnTo>
                  <a:lnTo>
                    <a:pt x="4074802" y="1169093"/>
                  </a:lnTo>
                  <a:lnTo>
                    <a:pt x="4037614" y="1147088"/>
                  </a:lnTo>
                  <a:lnTo>
                    <a:pt x="210766" y="1091853"/>
                  </a:lnTo>
                  <a:lnTo>
                    <a:pt x="216057" y="1049733"/>
                  </a:lnTo>
                  <a:lnTo>
                    <a:pt x="214884" y="1007543"/>
                  </a:lnTo>
                  <a:lnTo>
                    <a:pt x="207326" y="966018"/>
                  </a:lnTo>
                  <a:lnTo>
                    <a:pt x="193458" y="925896"/>
                  </a:lnTo>
                  <a:lnTo>
                    <a:pt x="171403" y="884181"/>
                  </a:lnTo>
                  <a:lnTo>
                    <a:pt x="144479" y="845309"/>
                  </a:lnTo>
                  <a:lnTo>
                    <a:pt x="114858" y="808027"/>
                  </a:lnTo>
                  <a:lnTo>
                    <a:pt x="84711" y="771084"/>
                  </a:lnTo>
                  <a:lnTo>
                    <a:pt x="56210" y="733224"/>
                  </a:lnTo>
                  <a:lnTo>
                    <a:pt x="31525" y="693196"/>
                  </a:lnTo>
                  <a:lnTo>
                    <a:pt x="12829" y="649746"/>
                  </a:lnTo>
                  <a:lnTo>
                    <a:pt x="1789" y="599238"/>
                  </a:lnTo>
                  <a:lnTo>
                    <a:pt x="0" y="547777"/>
                  </a:lnTo>
                  <a:lnTo>
                    <a:pt x="5413" y="496210"/>
                  </a:lnTo>
                  <a:lnTo>
                    <a:pt x="15982" y="445384"/>
                  </a:lnTo>
                  <a:lnTo>
                    <a:pt x="27158" y="405036"/>
                  </a:lnTo>
                  <a:lnTo>
                    <a:pt x="40251" y="365753"/>
                  </a:lnTo>
                  <a:lnTo>
                    <a:pt x="55032" y="327721"/>
                  </a:lnTo>
                  <a:lnTo>
                    <a:pt x="71273" y="291125"/>
                  </a:lnTo>
                  <a:lnTo>
                    <a:pt x="95135" y="259614"/>
                  </a:lnTo>
                  <a:lnTo>
                    <a:pt x="124672" y="233841"/>
                  </a:lnTo>
                  <a:lnTo>
                    <a:pt x="159358" y="214284"/>
                  </a:lnTo>
                  <a:lnTo>
                    <a:pt x="198666" y="201419"/>
                  </a:lnTo>
                  <a:lnTo>
                    <a:pt x="244237" y="195915"/>
                  </a:lnTo>
                  <a:lnTo>
                    <a:pt x="287879" y="199450"/>
                  </a:lnTo>
                  <a:lnTo>
                    <a:pt x="329973" y="210477"/>
                  </a:lnTo>
                  <a:lnTo>
                    <a:pt x="370900" y="227449"/>
                  </a:lnTo>
                  <a:lnTo>
                    <a:pt x="411040" y="248818"/>
                  </a:lnTo>
                  <a:lnTo>
                    <a:pt x="450775" y="273037"/>
                  </a:lnTo>
                  <a:lnTo>
                    <a:pt x="490484" y="298558"/>
                  </a:lnTo>
                  <a:lnTo>
                    <a:pt x="530549" y="323833"/>
                  </a:lnTo>
                  <a:lnTo>
                    <a:pt x="571350" y="347316"/>
                  </a:lnTo>
                  <a:lnTo>
                    <a:pt x="613267" y="367458"/>
                  </a:lnTo>
                  <a:lnTo>
                    <a:pt x="656682" y="382712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26637" y="566296"/>
              <a:ext cx="428175" cy="6223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76654" y="395555"/>
              <a:ext cx="624730" cy="78615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17759" y="480952"/>
              <a:ext cx="620978" cy="69701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53524" y="409196"/>
              <a:ext cx="784033" cy="76875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09494" y="554585"/>
              <a:ext cx="551231" cy="6272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66978" y="475056"/>
              <a:ext cx="947614" cy="70291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85077" y="446441"/>
              <a:ext cx="1476070" cy="73532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97019" y="550405"/>
              <a:ext cx="438961" cy="62737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192534" y="1169544"/>
              <a:ext cx="4364355" cy="58419"/>
            </a:xfrm>
            <a:custGeom>
              <a:avLst/>
              <a:gdLst/>
              <a:ahLst/>
              <a:cxnLst/>
              <a:rect l="l" t="t" r="r" b="b"/>
              <a:pathLst>
                <a:path w="4364355" h="58419">
                  <a:moveTo>
                    <a:pt x="0" y="0"/>
                  </a:moveTo>
                  <a:lnTo>
                    <a:pt x="4363965" y="0"/>
                  </a:lnTo>
                  <a:lnTo>
                    <a:pt x="4363965" y="57892"/>
                  </a:lnTo>
                  <a:lnTo>
                    <a:pt x="0" y="578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4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26579" y="632675"/>
              <a:ext cx="1386840" cy="469900"/>
            </a:xfrm>
            <a:custGeom>
              <a:avLst/>
              <a:gdLst/>
              <a:ahLst/>
              <a:cxnLst/>
              <a:rect l="l" t="t" r="r" b="b"/>
              <a:pathLst>
                <a:path w="1386839" h="469900">
                  <a:moveTo>
                    <a:pt x="1386801" y="221983"/>
                  </a:moveTo>
                  <a:lnTo>
                    <a:pt x="1023416" y="221983"/>
                  </a:lnTo>
                  <a:lnTo>
                    <a:pt x="1023416" y="0"/>
                  </a:lnTo>
                  <a:lnTo>
                    <a:pt x="0" y="0"/>
                  </a:lnTo>
                  <a:lnTo>
                    <a:pt x="0" y="247383"/>
                  </a:lnTo>
                  <a:lnTo>
                    <a:pt x="38455" y="247383"/>
                  </a:lnTo>
                  <a:lnTo>
                    <a:pt x="38455" y="469366"/>
                  </a:lnTo>
                  <a:lnTo>
                    <a:pt x="1386801" y="469366"/>
                  </a:lnTo>
                  <a:lnTo>
                    <a:pt x="1386801" y="221983"/>
                  </a:lnTo>
                  <a:close/>
                </a:path>
              </a:pathLst>
            </a:custGeom>
            <a:solidFill>
              <a:srgbClr val="EE4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54310" y="2286838"/>
            <a:ext cx="2344420" cy="8926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1100"/>
              </a:lnSpc>
              <a:spcBef>
                <a:spcPts val="100"/>
              </a:spcBef>
            </a:pP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</a:t>
            </a:r>
            <a:r>
              <a:rPr sz="1050" spc="-6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it-IT"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non </a:t>
            </a:r>
            <a:r>
              <a:rPr sz="1050" spc="30" dirty="0" err="1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cono</a:t>
            </a:r>
            <a:r>
              <a:rPr sz="1050" dirty="0" err="1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s</a:t>
            </a:r>
            <a:r>
              <a:rPr sz="1050" spc="50" dirty="0" err="1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c</a:t>
            </a:r>
            <a:r>
              <a:rPr sz="1050" spc="15" dirty="0" err="1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i</a:t>
            </a:r>
            <a:r>
              <a:rPr sz="1050" spc="-35" dirty="0">
                <a:latin typeface="Verdana" panose="020B0604030504040204" pitchFamily="34" charset="0"/>
                <a:ea typeface="Verdana" panose="020B0604030504040204" pitchFamily="34" charset="0"/>
                <a:cs typeface="Lucida Sans Unicode"/>
              </a:rPr>
              <a:t> 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1050" spc="-6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105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1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consum</a:t>
            </a:r>
            <a:r>
              <a:rPr sz="105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annu</a:t>
            </a: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1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  </a:t>
            </a:r>
            <a:r>
              <a:rPr sz="1050" spc="-25" dirty="0" err="1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35" dirty="0" err="1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1050" spc="-25" dirty="0" err="1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40" dirty="0" err="1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rgi</a:t>
            </a:r>
            <a:r>
              <a:rPr sz="1050" spc="-80" dirty="0" err="1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lang="it-IT"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in fasce, </a:t>
            </a:r>
            <a:r>
              <a:rPr lang="it-IT"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 ripartizione viene calcolata automaticamente dopo aver inserito il consumo annuo.</a:t>
            </a:r>
            <a:endParaRPr sz="10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0138" y="190496"/>
            <a:ext cx="6766559" cy="143446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749290" indent="142240">
              <a:lnSpc>
                <a:spcPts val="1700"/>
              </a:lnSpc>
              <a:spcBef>
                <a:spcPts val="240"/>
              </a:spcBef>
            </a:pPr>
            <a:r>
              <a:rPr sz="1500" spc="-50" dirty="0">
                <a:solidFill>
                  <a:srgbClr val="FFFFFF"/>
                </a:solidFill>
                <a:latin typeface="Arial MT"/>
                <a:cs typeface="Arial MT"/>
              </a:rPr>
              <a:t>ENERGIA </a:t>
            </a:r>
            <a:r>
              <a:rPr sz="1500" spc="-4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Arial MT"/>
                <a:cs typeface="Arial MT"/>
              </a:rPr>
              <a:t>ELETTRICA</a:t>
            </a:r>
            <a:endParaRPr sz="1500" dirty="0">
              <a:latin typeface="Arial MT"/>
              <a:cs typeface="Arial MT"/>
            </a:endParaRPr>
          </a:p>
          <a:p>
            <a:pPr marL="21590">
              <a:lnSpc>
                <a:spcPts val="1630"/>
              </a:lnSpc>
            </a:pPr>
            <a:r>
              <a:rPr sz="1500" spc="-15" dirty="0">
                <a:solidFill>
                  <a:srgbClr val="D5D5D5"/>
                </a:solidFill>
                <a:latin typeface="Arial MT"/>
                <a:cs typeface="Arial MT"/>
              </a:rPr>
              <a:t>PIÙ</a:t>
            </a:r>
            <a:r>
              <a:rPr sz="1500" spc="-70" dirty="0">
                <a:solidFill>
                  <a:srgbClr val="D5D5D5"/>
                </a:solidFill>
                <a:latin typeface="Arial MT"/>
                <a:cs typeface="Arial MT"/>
              </a:rPr>
              <a:t> </a:t>
            </a:r>
            <a:r>
              <a:rPr sz="1500" spc="-65" dirty="0">
                <a:solidFill>
                  <a:srgbClr val="D5D5D5"/>
                </a:solidFill>
                <a:latin typeface="Arial MT"/>
                <a:cs typeface="Arial MT"/>
              </a:rPr>
              <a:t>INFORMATI</a:t>
            </a:r>
            <a:endParaRPr sz="1500" dirty="0">
              <a:latin typeface="Arial MT"/>
              <a:cs typeface="Arial MT"/>
            </a:endParaRPr>
          </a:p>
          <a:p>
            <a:pPr marL="65405">
              <a:lnSpc>
                <a:spcPts val="1770"/>
              </a:lnSpc>
            </a:pPr>
            <a:r>
              <a:rPr sz="2250" spc="-67" baseline="1851" dirty="0">
                <a:solidFill>
                  <a:srgbClr val="D5D5D5"/>
                </a:solidFill>
                <a:latin typeface="Arial MT"/>
                <a:cs typeface="Arial MT"/>
              </a:rPr>
              <a:t>PI</a:t>
            </a:r>
            <a:r>
              <a:rPr sz="2250" spc="67" baseline="1851" dirty="0">
                <a:solidFill>
                  <a:srgbClr val="D5D5D5"/>
                </a:solidFill>
                <a:latin typeface="Arial MT"/>
                <a:cs typeface="Arial MT"/>
              </a:rPr>
              <a:t>Ù</a:t>
            </a:r>
            <a:r>
              <a:rPr sz="2250" spc="-127" baseline="1851" dirty="0">
                <a:solidFill>
                  <a:srgbClr val="D5D5D5"/>
                </a:solidFill>
                <a:latin typeface="Arial MT"/>
                <a:cs typeface="Arial MT"/>
              </a:rPr>
              <a:t> </a:t>
            </a:r>
            <a:r>
              <a:rPr sz="1500" spc="-55" dirty="0">
                <a:solidFill>
                  <a:srgbClr val="D5D5D5"/>
                </a:solidFill>
                <a:latin typeface="Arial MT"/>
                <a:cs typeface="Arial MT"/>
              </a:rPr>
              <a:t>CONSAPE</a:t>
            </a:r>
            <a:r>
              <a:rPr sz="1500" spc="-70" dirty="0">
                <a:solidFill>
                  <a:srgbClr val="D5D5D5"/>
                </a:solidFill>
                <a:latin typeface="Arial MT"/>
                <a:cs typeface="Arial MT"/>
              </a:rPr>
              <a:t>V</a:t>
            </a:r>
            <a:r>
              <a:rPr sz="1500" spc="-30" dirty="0">
                <a:solidFill>
                  <a:srgbClr val="D5D5D5"/>
                </a:solidFill>
                <a:latin typeface="Arial MT"/>
                <a:cs typeface="Arial MT"/>
              </a:rPr>
              <a:t>OLI</a:t>
            </a:r>
            <a:endParaRPr sz="15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 dirty="0">
              <a:latin typeface="Arial MT"/>
              <a:cs typeface="Arial MT"/>
            </a:endParaRPr>
          </a:p>
          <a:p>
            <a:pPr marL="1823720">
              <a:lnSpc>
                <a:spcPct val="100000"/>
              </a:lnSpc>
              <a:spcBef>
                <a:spcPts val="5"/>
              </a:spcBef>
            </a:pPr>
            <a:r>
              <a:rPr sz="2100" b="1" spc="-75" dirty="0">
                <a:solidFill>
                  <a:srgbClr val="EF42A1"/>
                </a:solidFill>
                <a:latin typeface="Arial"/>
                <a:cs typeface="Arial"/>
              </a:rPr>
              <a:t>S</a:t>
            </a:r>
            <a:r>
              <a:rPr sz="2100" b="1" spc="-45" dirty="0">
                <a:solidFill>
                  <a:srgbClr val="EF42A1"/>
                </a:solidFill>
                <a:latin typeface="Arial"/>
                <a:cs typeface="Arial"/>
              </a:rPr>
              <a:t>C</a:t>
            </a:r>
            <a:r>
              <a:rPr sz="2100" b="1" spc="10" dirty="0">
                <a:solidFill>
                  <a:srgbClr val="EF42A1"/>
                </a:solidFill>
                <a:latin typeface="Arial"/>
                <a:cs typeface="Arial"/>
              </a:rPr>
              <a:t>E</a:t>
            </a:r>
            <a:r>
              <a:rPr sz="2100" b="1" spc="-140" dirty="0">
                <a:solidFill>
                  <a:srgbClr val="EF42A1"/>
                </a:solidFill>
                <a:latin typeface="Arial"/>
                <a:cs typeface="Arial"/>
              </a:rPr>
              <a:t>G</a:t>
            </a:r>
            <a:r>
              <a:rPr sz="2100" b="1" spc="-85" dirty="0">
                <a:solidFill>
                  <a:srgbClr val="EF42A1"/>
                </a:solidFill>
                <a:latin typeface="Arial"/>
                <a:cs typeface="Arial"/>
              </a:rPr>
              <a:t>L</a:t>
            </a:r>
            <a:r>
              <a:rPr sz="2100" b="1" spc="-60" dirty="0">
                <a:solidFill>
                  <a:srgbClr val="EF42A1"/>
                </a:solidFill>
                <a:latin typeface="Arial"/>
                <a:cs typeface="Arial"/>
              </a:rPr>
              <a:t>I</a:t>
            </a:r>
            <a:r>
              <a:rPr sz="2100" b="1" spc="-120" dirty="0">
                <a:solidFill>
                  <a:srgbClr val="EF42A1"/>
                </a:solidFill>
                <a:latin typeface="Arial"/>
                <a:cs typeface="Arial"/>
              </a:rPr>
              <a:t>E</a:t>
            </a:r>
            <a:r>
              <a:rPr sz="2100" b="1" spc="150" dirty="0">
                <a:solidFill>
                  <a:srgbClr val="EF42A1"/>
                </a:solidFill>
                <a:latin typeface="Arial"/>
                <a:cs typeface="Arial"/>
              </a:rPr>
              <a:t>R</a:t>
            </a:r>
            <a:r>
              <a:rPr sz="2100" b="1" spc="10" dirty="0">
                <a:solidFill>
                  <a:srgbClr val="EF42A1"/>
                </a:solidFill>
                <a:latin typeface="Arial"/>
                <a:cs typeface="Arial"/>
              </a:rPr>
              <a:t>E</a:t>
            </a:r>
            <a:r>
              <a:rPr sz="2100" b="1" spc="-145" dirty="0">
                <a:solidFill>
                  <a:srgbClr val="EF42A1"/>
                </a:solidFill>
                <a:latin typeface="Arial"/>
                <a:cs typeface="Arial"/>
              </a:rPr>
              <a:t> </a:t>
            </a:r>
            <a:r>
              <a:rPr sz="2100" b="1" spc="5" dirty="0">
                <a:solidFill>
                  <a:srgbClr val="EF42A1"/>
                </a:solidFill>
                <a:latin typeface="Arial"/>
                <a:cs typeface="Arial"/>
              </a:rPr>
              <a:t>I</a:t>
            </a:r>
            <a:r>
              <a:rPr sz="2100" b="1" spc="-80" dirty="0">
                <a:solidFill>
                  <a:srgbClr val="EF42A1"/>
                </a:solidFill>
                <a:latin typeface="Arial"/>
                <a:cs typeface="Arial"/>
              </a:rPr>
              <a:t>L</a:t>
            </a:r>
            <a:r>
              <a:rPr sz="2100" b="1" spc="-150" dirty="0">
                <a:solidFill>
                  <a:srgbClr val="EF42A1"/>
                </a:solidFill>
                <a:latin typeface="Arial"/>
                <a:cs typeface="Arial"/>
              </a:rPr>
              <a:t> </a:t>
            </a:r>
            <a:r>
              <a:rPr sz="2100" b="1" spc="-40" dirty="0">
                <a:solidFill>
                  <a:srgbClr val="EF42A1"/>
                </a:solidFill>
                <a:latin typeface="Arial"/>
                <a:cs typeface="Arial"/>
              </a:rPr>
              <a:t>F</a:t>
            </a:r>
            <a:r>
              <a:rPr sz="2100" b="1" spc="10" dirty="0">
                <a:solidFill>
                  <a:srgbClr val="EF42A1"/>
                </a:solidFill>
                <a:latin typeface="Arial"/>
                <a:cs typeface="Arial"/>
              </a:rPr>
              <a:t>O</a:t>
            </a:r>
            <a:r>
              <a:rPr sz="2100" b="1" spc="150" dirty="0">
                <a:solidFill>
                  <a:srgbClr val="EF42A1"/>
                </a:solidFill>
                <a:latin typeface="Arial"/>
                <a:cs typeface="Arial"/>
              </a:rPr>
              <a:t>R</a:t>
            </a:r>
            <a:r>
              <a:rPr sz="2100" b="1" spc="-65" dirty="0">
                <a:solidFill>
                  <a:srgbClr val="EF42A1"/>
                </a:solidFill>
                <a:latin typeface="Arial"/>
                <a:cs typeface="Arial"/>
              </a:rPr>
              <a:t>N</a:t>
            </a:r>
            <a:r>
              <a:rPr sz="2100" b="1" spc="-55" dirty="0">
                <a:solidFill>
                  <a:srgbClr val="EF42A1"/>
                </a:solidFill>
                <a:latin typeface="Arial"/>
                <a:cs typeface="Arial"/>
              </a:rPr>
              <a:t>I</a:t>
            </a:r>
            <a:r>
              <a:rPr sz="2100" b="1" spc="-100" dirty="0">
                <a:solidFill>
                  <a:srgbClr val="EF42A1"/>
                </a:solidFill>
                <a:latin typeface="Arial"/>
                <a:cs typeface="Arial"/>
              </a:rPr>
              <a:t>T</a:t>
            </a:r>
            <a:r>
              <a:rPr sz="2100" b="1" spc="10" dirty="0">
                <a:solidFill>
                  <a:srgbClr val="EF42A1"/>
                </a:solidFill>
                <a:latin typeface="Arial"/>
                <a:cs typeface="Arial"/>
              </a:rPr>
              <a:t>O</a:t>
            </a:r>
            <a:r>
              <a:rPr sz="2100" b="1" spc="150" dirty="0">
                <a:solidFill>
                  <a:srgbClr val="EF42A1"/>
                </a:solidFill>
                <a:latin typeface="Arial"/>
                <a:cs typeface="Arial"/>
              </a:rPr>
              <a:t>R</a:t>
            </a:r>
            <a:r>
              <a:rPr sz="2100" b="1" spc="10" dirty="0">
                <a:solidFill>
                  <a:srgbClr val="EF42A1"/>
                </a:solidFill>
                <a:latin typeface="Arial"/>
                <a:cs typeface="Arial"/>
              </a:rPr>
              <a:t>E</a:t>
            </a:r>
            <a:r>
              <a:rPr sz="2100" b="1" spc="-145" dirty="0">
                <a:solidFill>
                  <a:srgbClr val="EF42A1"/>
                </a:solidFill>
                <a:latin typeface="Arial"/>
                <a:cs typeface="Arial"/>
              </a:rPr>
              <a:t> </a:t>
            </a:r>
            <a:r>
              <a:rPr sz="2100" b="1" spc="-55" dirty="0">
                <a:solidFill>
                  <a:srgbClr val="EF42A1"/>
                </a:solidFill>
                <a:latin typeface="Arial"/>
                <a:cs typeface="Arial"/>
              </a:rPr>
              <a:t>I</a:t>
            </a:r>
            <a:r>
              <a:rPr sz="2100" b="1" spc="-60" dirty="0">
                <a:solidFill>
                  <a:srgbClr val="EF42A1"/>
                </a:solidFill>
                <a:latin typeface="Arial"/>
                <a:cs typeface="Arial"/>
              </a:rPr>
              <a:t>N</a:t>
            </a:r>
            <a:r>
              <a:rPr sz="2100" b="1" spc="-145" dirty="0">
                <a:solidFill>
                  <a:srgbClr val="EF42A1"/>
                </a:solidFill>
                <a:latin typeface="Arial"/>
                <a:cs typeface="Arial"/>
              </a:rPr>
              <a:t> </a:t>
            </a:r>
            <a:r>
              <a:rPr sz="2100" b="1" spc="-515" dirty="0">
                <a:solidFill>
                  <a:srgbClr val="EF42A1"/>
                </a:solidFill>
                <a:latin typeface="Arial"/>
                <a:cs typeface="Arial"/>
              </a:rPr>
              <a:t>1</a:t>
            </a:r>
            <a:r>
              <a:rPr lang="it-IT" sz="2100" b="1" spc="-515" dirty="0">
                <a:solidFill>
                  <a:srgbClr val="EF42A1"/>
                </a:solidFill>
                <a:latin typeface="Arial"/>
                <a:cs typeface="Arial"/>
              </a:rPr>
              <a:t>    </a:t>
            </a:r>
            <a:r>
              <a:rPr sz="2100" b="1" spc="490" dirty="0">
                <a:solidFill>
                  <a:srgbClr val="EF42A1"/>
                </a:solidFill>
                <a:latin typeface="Arial"/>
                <a:cs typeface="Arial"/>
              </a:rPr>
              <a:t>0</a:t>
            </a:r>
            <a:r>
              <a:rPr sz="2100" b="1" spc="-145" dirty="0">
                <a:solidFill>
                  <a:srgbClr val="EF42A1"/>
                </a:solidFill>
                <a:latin typeface="Arial"/>
                <a:cs typeface="Arial"/>
              </a:rPr>
              <a:t> </a:t>
            </a:r>
            <a:r>
              <a:rPr sz="2100" b="1" spc="35" dirty="0">
                <a:solidFill>
                  <a:srgbClr val="EF42A1"/>
                </a:solidFill>
                <a:latin typeface="Arial"/>
                <a:cs typeface="Arial"/>
              </a:rPr>
              <a:t>P</a:t>
            </a:r>
            <a:r>
              <a:rPr sz="2100" b="1" spc="-5" dirty="0">
                <a:solidFill>
                  <a:srgbClr val="EF42A1"/>
                </a:solidFill>
                <a:latin typeface="Arial"/>
                <a:cs typeface="Arial"/>
              </a:rPr>
              <a:t>A</a:t>
            </a:r>
            <a:r>
              <a:rPr sz="2100" b="1" spc="-10" dirty="0">
                <a:solidFill>
                  <a:srgbClr val="EF42A1"/>
                </a:solidFill>
                <a:latin typeface="Arial"/>
                <a:cs typeface="Arial"/>
              </a:rPr>
              <a:t>S</a:t>
            </a:r>
            <a:r>
              <a:rPr sz="2100" b="1" spc="-75" dirty="0">
                <a:solidFill>
                  <a:srgbClr val="EF42A1"/>
                </a:solidFill>
                <a:latin typeface="Arial"/>
                <a:cs typeface="Arial"/>
              </a:rPr>
              <a:t>S</a:t>
            </a:r>
            <a:r>
              <a:rPr sz="2100" b="1" spc="-55" dirty="0">
                <a:solidFill>
                  <a:srgbClr val="EF42A1"/>
                </a:solidFill>
                <a:latin typeface="Arial"/>
                <a:cs typeface="Arial"/>
              </a:rPr>
              <a:t>I</a:t>
            </a:r>
            <a:endParaRPr sz="2100" dirty="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88107" y="2290240"/>
            <a:ext cx="272415" cy="527050"/>
            <a:chOff x="488107" y="2290240"/>
            <a:chExt cx="272415" cy="527050"/>
          </a:xfrm>
        </p:grpSpPr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8107" y="2290240"/>
              <a:ext cx="271987" cy="2921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8107" y="2524695"/>
              <a:ext cx="271987" cy="292100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508054" y="2286616"/>
            <a:ext cx="3489385" cy="2071961"/>
            <a:chOff x="492124" y="2419883"/>
            <a:chExt cx="3489385" cy="2071961"/>
          </a:xfrm>
        </p:grpSpPr>
        <p:pic>
          <p:nvPicPr>
            <p:cNvPr id="26" name="object 26"/>
            <p:cNvPicPr/>
            <p:nvPr/>
          </p:nvPicPr>
          <p:blipFill rotWithShape="1">
            <a:blip r:embed="rId12" cstate="print"/>
            <a:srcRect t="32299"/>
            <a:stretch/>
          </p:blipFill>
          <p:spPr>
            <a:xfrm>
              <a:off x="492124" y="3618398"/>
              <a:ext cx="3235161" cy="87344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52737" y="3288338"/>
              <a:ext cx="117098" cy="40956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09523" y="2419883"/>
              <a:ext cx="271986" cy="526553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566498" y="2368058"/>
            <a:ext cx="118110" cy="384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10</a:t>
            </a:r>
            <a:endParaRPr sz="800">
              <a:latin typeface="Lucida Sans Unicode"/>
              <a:cs typeface="Lucida Sans Unicode"/>
            </a:endParaRPr>
          </a:p>
          <a:p>
            <a:pPr marL="26034">
              <a:lnSpc>
                <a:spcPct val="100000"/>
              </a:lnSpc>
              <a:spcBef>
                <a:spcPts val="900"/>
              </a:spcBef>
            </a:pPr>
            <a:r>
              <a:rPr sz="800" spc="-45" dirty="0">
                <a:solidFill>
                  <a:srgbClr val="EF42A1"/>
                </a:solidFill>
                <a:latin typeface="Lucida Sans Unicode"/>
                <a:cs typeface="Lucida Sans Unicode"/>
              </a:rPr>
              <a:t>A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97115" y="2360478"/>
            <a:ext cx="118110" cy="384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10</a:t>
            </a:r>
            <a:endParaRPr sz="800" dirty="0">
              <a:latin typeface="Lucida Sans Unicode"/>
              <a:cs typeface="Lucida Sans Unicode"/>
            </a:endParaRPr>
          </a:p>
          <a:p>
            <a:pPr marL="26670">
              <a:lnSpc>
                <a:spcPct val="100000"/>
              </a:lnSpc>
              <a:spcBef>
                <a:spcPts val="900"/>
              </a:spcBef>
            </a:pPr>
            <a:r>
              <a:rPr sz="800" spc="40" dirty="0">
                <a:solidFill>
                  <a:srgbClr val="EF42A1"/>
                </a:solidFill>
                <a:latin typeface="Lucida Sans Unicode"/>
                <a:cs typeface="Lucida Sans Unicode"/>
              </a:rPr>
              <a:t>B</a:t>
            </a:r>
            <a:endParaRPr sz="800" dirty="0">
              <a:latin typeface="Lucida Sans Unicode"/>
              <a:cs typeface="Lucida Sans Unicode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975896" y="4312730"/>
            <a:ext cx="1450975" cy="1790700"/>
            <a:chOff x="3078752" y="4621299"/>
            <a:chExt cx="1450975" cy="1790700"/>
          </a:xfrm>
        </p:grpSpPr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078752" y="4621299"/>
              <a:ext cx="1450756" cy="179070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67805" y="5774370"/>
              <a:ext cx="60504" cy="123732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4053996" y="2324383"/>
            <a:ext cx="2956560" cy="3545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05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</a:t>
            </a:r>
            <a:r>
              <a:rPr sz="1050" spc="-6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b="1" spc="35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cono</a:t>
            </a:r>
            <a:r>
              <a:rPr sz="1050" b="1" spc="-25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</a:t>
            </a:r>
            <a:r>
              <a:rPr sz="1050" b="1" spc="50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</a:t>
            </a:r>
            <a:r>
              <a:rPr sz="1050" b="1" spc="15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</a:t>
            </a:r>
            <a:r>
              <a:rPr sz="1050" b="1" spc="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1050" spc="-6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105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</a:t>
            </a:r>
            <a:r>
              <a:rPr sz="105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15" dirty="0" err="1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consum</a:t>
            </a:r>
            <a:r>
              <a:rPr sz="1050" spc="-35" dirty="0" err="1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35" dirty="0" err="1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annu</a:t>
            </a:r>
            <a:r>
              <a:rPr sz="1050" spc="-60" dirty="0" err="1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lang="it-IT" sz="1050" spc="-6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in fasce</a:t>
            </a:r>
            <a:r>
              <a:rPr sz="1050" spc="-1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,</a:t>
            </a:r>
            <a:r>
              <a:rPr sz="1050" spc="-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pc="-15" dirty="0" err="1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puoi</a:t>
            </a:r>
            <a:r>
              <a:rPr sz="1050" spc="-1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lang="it-IT" sz="105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inserire i valori nei campi sottostanti</a:t>
            </a:r>
            <a:endParaRPr sz="10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902628" y="6327609"/>
            <a:ext cx="3831468" cy="3258028"/>
            <a:chOff x="3577023" y="6541920"/>
            <a:chExt cx="3610610" cy="3070225"/>
          </a:xfrm>
        </p:grpSpPr>
        <p:pic>
          <p:nvPicPr>
            <p:cNvPr id="37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03031" y="6541920"/>
              <a:ext cx="3384012" cy="307022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77023" y="9406105"/>
              <a:ext cx="1890121" cy="123697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614858" y="6547586"/>
            <a:ext cx="271987" cy="526553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2693250" y="6625404"/>
            <a:ext cx="118110" cy="384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10</a:t>
            </a:r>
            <a:endParaRPr sz="800">
              <a:latin typeface="Lucida Sans Unicode"/>
              <a:cs typeface="Lucida Sans Unicode"/>
            </a:endParaRPr>
          </a:p>
          <a:p>
            <a:pPr marL="27940">
              <a:lnSpc>
                <a:spcPct val="100000"/>
              </a:lnSpc>
              <a:spcBef>
                <a:spcPts val="900"/>
              </a:spcBef>
            </a:pPr>
            <a:r>
              <a:rPr sz="800" spc="-80" dirty="0">
                <a:solidFill>
                  <a:srgbClr val="EF42A1"/>
                </a:solidFill>
                <a:latin typeface="Lucida Sans Unicode"/>
                <a:cs typeface="Lucida Sans Unicode"/>
              </a:rPr>
              <a:t>C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51846" y="6553753"/>
            <a:ext cx="187071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050" spc="-35" dirty="0">
                <a:latin typeface="Verdana"/>
                <a:cs typeface="Verdana"/>
              </a:rPr>
              <a:t>Indic</a:t>
            </a:r>
            <a:r>
              <a:rPr sz="1050" spc="-70" dirty="0">
                <a:latin typeface="Verdana"/>
                <a:cs typeface="Verdana"/>
              </a:rPr>
              <a:t>a </a:t>
            </a:r>
            <a:r>
              <a:rPr sz="1050" spc="-30" dirty="0">
                <a:latin typeface="Verdana"/>
                <a:cs typeface="Verdana"/>
              </a:rPr>
              <a:t>alcun</a:t>
            </a:r>
            <a:r>
              <a:rPr sz="1050" spc="-25" dirty="0">
                <a:latin typeface="Verdana"/>
                <a:cs typeface="Verdana"/>
              </a:rPr>
              <a:t>i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25" dirty="0">
                <a:latin typeface="Verdana"/>
                <a:cs typeface="Verdana"/>
              </a:rPr>
              <a:t>crit</a:t>
            </a:r>
            <a:r>
              <a:rPr sz="1050" spc="-55" dirty="0">
                <a:latin typeface="Verdana"/>
                <a:cs typeface="Verdana"/>
              </a:rPr>
              <a:t>er</a:t>
            </a:r>
            <a:r>
              <a:rPr sz="1050" spc="-40" dirty="0">
                <a:latin typeface="Verdana"/>
                <a:cs typeface="Verdana"/>
              </a:rPr>
              <a:t>i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25" dirty="0">
                <a:latin typeface="Verdana"/>
                <a:cs typeface="Verdana"/>
              </a:rPr>
              <a:t>aggiu</a:t>
            </a:r>
            <a:r>
              <a:rPr sz="1050" spc="-35" dirty="0">
                <a:latin typeface="Verdana"/>
                <a:cs typeface="Verdana"/>
              </a:rPr>
              <a:t>n</a:t>
            </a:r>
            <a:r>
              <a:rPr sz="1050" spc="-45" dirty="0">
                <a:latin typeface="Verdana"/>
                <a:cs typeface="Verdana"/>
              </a:rPr>
              <a:t>tivi  </a:t>
            </a:r>
            <a:r>
              <a:rPr sz="1050" spc="-50" dirty="0">
                <a:latin typeface="Verdana"/>
                <a:cs typeface="Verdana"/>
              </a:rPr>
              <a:t>(facoltativo)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51846" y="9331942"/>
            <a:ext cx="211137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0" dirty="0">
                <a:latin typeface="Verdana"/>
                <a:cs typeface="Verdana"/>
              </a:rPr>
              <a:t>Per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25" dirty="0">
                <a:latin typeface="Verdana"/>
                <a:cs typeface="Verdana"/>
              </a:rPr>
              <a:t>procedere</a:t>
            </a:r>
            <a:r>
              <a:rPr sz="1050" spc="-65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clicca</a:t>
            </a:r>
            <a:r>
              <a:rPr sz="1050" spc="-65" dirty="0">
                <a:latin typeface="Verdana"/>
                <a:cs typeface="Verdana"/>
              </a:rPr>
              <a:t> </a:t>
            </a:r>
            <a:r>
              <a:rPr sz="1050" spc="20" dirty="0">
                <a:solidFill>
                  <a:srgbClr val="EF42A1"/>
                </a:solidFill>
                <a:latin typeface="Lucida Sans Unicode"/>
                <a:cs typeface="Lucida Sans Unicode"/>
              </a:rPr>
              <a:t>“confronta”</a:t>
            </a:r>
            <a:endParaRPr sz="1050">
              <a:latin typeface="Lucida Sans Unicode"/>
              <a:cs typeface="Lucida Sans Unicode"/>
            </a:endParaRPr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9530013A-78DC-CCC8-0C8A-B9D44FE7F287}"/>
              </a:ext>
            </a:extLst>
          </p:cNvPr>
          <p:cNvSpPr/>
          <p:nvPr/>
        </p:nvSpPr>
        <p:spPr>
          <a:xfrm>
            <a:off x="6033556" y="9918700"/>
            <a:ext cx="1522944" cy="760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F8A4D19C-F935-82B9-5C18-451DCD189FEA}"/>
              </a:ext>
            </a:extLst>
          </p:cNvPr>
          <p:cNvSpPr/>
          <p:nvPr/>
        </p:nvSpPr>
        <p:spPr>
          <a:xfrm>
            <a:off x="4385" y="9920021"/>
            <a:ext cx="1522944" cy="760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50" name="object 25">
            <a:extLst>
              <a:ext uri="{FF2B5EF4-FFF2-40B4-BE49-F238E27FC236}">
                <a16:creationId xmlns:a16="http://schemas.microsoft.com/office/drawing/2014/main" id="{3D6524D4-87DE-0374-E518-6619C8072B94}"/>
              </a:ext>
            </a:extLst>
          </p:cNvPr>
          <p:cNvGrpSpPr/>
          <p:nvPr/>
        </p:nvGrpSpPr>
        <p:grpSpPr>
          <a:xfrm>
            <a:off x="3798057" y="2752233"/>
            <a:ext cx="3235161" cy="1605588"/>
            <a:chOff x="411795" y="2768319"/>
            <a:chExt cx="3235161" cy="1605588"/>
          </a:xfrm>
        </p:grpSpPr>
        <p:pic>
          <p:nvPicPr>
            <p:cNvPr id="51" name="object 26">
              <a:extLst>
                <a:ext uri="{FF2B5EF4-FFF2-40B4-BE49-F238E27FC236}">
                  <a16:creationId xmlns:a16="http://schemas.microsoft.com/office/drawing/2014/main" id="{2A959F54-7258-A8C1-C6F3-38027B516E9C}"/>
                </a:ext>
              </a:extLst>
            </p:cNvPr>
            <p:cNvPicPr/>
            <p:nvPr/>
          </p:nvPicPr>
          <p:blipFill rotWithShape="1">
            <a:blip r:embed="rId12" cstate="print"/>
            <a:srcRect t="32299"/>
            <a:stretch/>
          </p:blipFill>
          <p:spPr>
            <a:xfrm>
              <a:off x="411795" y="3500461"/>
              <a:ext cx="3235161" cy="873446"/>
            </a:xfrm>
            <a:prstGeom prst="rect">
              <a:avLst/>
            </a:prstGeom>
          </p:spPr>
        </p:pic>
        <p:pic>
          <p:nvPicPr>
            <p:cNvPr id="52" name="object 27">
              <a:extLst>
                <a:ext uri="{FF2B5EF4-FFF2-40B4-BE49-F238E27FC236}">
                  <a16:creationId xmlns:a16="http://schemas.microsoft.com/office/drawing/2014/main" id="{49EA8C62-08EB-3B13-CE02-9799B9F0413D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87650" y="2768319"/>
              <a:ext cx="117098" cy="1206781"/>
            </a:xfrm>
            <a:prstGeom prst="rect">
              <a:avLst/>
            </a:prstGeom>
          </p:spPr>
        </p:pic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ECBF66A4-884C-4250-2E16-731E485F0C2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57273" y="10006647"/>
            <a:ext cx="2279684" cy="5241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9200" cy="6717030"/>
            <a:chOff x="0" y="0"/>
            <a:chExt cx="7569200" cy="67170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556500" cy="1174115"/>
            </a:xfrm>
            <a:custGeom>
              <a:avLst/>
              <a:gdLst/>
              <a:ahLst/>
              <a:cxnLst/>
              <a:rect l="l" t="t" r="r" b="b"/>
              <a:pathLst>
                <a:path w="7556500" h="1174115">
                  <a:moveTo>
                    <a:pt x="7556500" y="0"/>
                  </a:moveTo>
                  <a:lnTo>
                    <a:pt x="0" y="0"/>
                  </a:lnTo>
                  <a:lnTo>
                    <a:pt x="0" y="1174095"/>
                  </a:lnTo>
                  <a:lnTo>
                    <a:pt x="7556500" y="1174095"/>
                  </a:lnTo>
                  <a:lnTo>
                    <a:pt x="7556500" y="0"/>
                  </a:lnTo>
                  <a:close/>
                </a:path>
              </a:pathLst>
            </a:custGeom>
            <a:solidFill>
              <a:srgbClr val="8B5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1876" y="956"/>
              <a:ext cx="1272540" cy="1758314"/>
            </a:xfrm>
            <a:custGeom>
              <a:avLst/>
              <a:gdLst/>
              <a:ahLst/>
              <a:cxnLst/>
              <a:rect l="l" t="t" r="r" b="b"/>
              <a:pathLst>
                <a:path w="1272540" h="1758314">
                  <a:moveTo>
                    <a:pt x="636324" y="0"/>
                  </a:moveTo>
                  <a:lnTo>
                    <a:pt x="588841" y="1793"/>
                  </a:lnTo>
                  <a:lnTo>
                    <a:pt x="542304" y="7090"/>
                  </a:lnTo>
                  <a:lnTo>
                    <a:pt x="496837" y="15764"/>
                  </a:lnTo>
                  <a:lnTo>
                    <a:pt x="452563" y="27688"/>
                  </a:lnTo>
                  <a:lnTo>
                    <a:pt x="409605" y="42736"/>
                  </a:lnTo>
                  <a:lnTo>
                    <a:pt x="368086" y="60782"/>
                  </a:lnTo>
                  <a:lnTo>
                    <a:pt x="328130" y="81698"/>
                  </a:lnTo>
                  <a:lnTo>
                    <a:pt x="289860" y="105360"/>
                  </a:lnTo>
                  <a:lnTo>
                    <a:pt x="253398" y="131639"/>
                  </a:lnTo>
                  <a:lnTo>
                    <a:pt x="218868" y="160410"/>
                  </a:lnTo>
                  <a:lnTo>
                    <a:pt x="186393" y="191546"/>
                  </a:lnTo>
                  <a:lnTo>
                    <a:pt x="156095" y="224921"/>
                  </a:lnTo>
                  <a:lnTo>
                    <a:pt x="128099" y="260408"/>
                  </a:lnTo>
                  <a:lnTo>
                    <a:pt x="102527" y="297881"/>
                  </a:lnTo>
                  <a:lnTo>
                    <a:pt x="79503" y="337213"/>
                  </a:lnTo>
                  <a:lnTo>
                    <a:pt x="59149" y="378279"/>
                  </a:lnTo>
                  <a:lnTo>
                    <a:pt x="41588" y="420951"/>
                  </a:lnTo>
                  <a:lnTo>
                    <a:pt x="26945" y="465103"/>
                  </a:lnTo>
                  <a:lnTo>
                    <a:pt x="15341" y="510608"/>
                  </a:lnTo>
                  <a:lnTo>
                    <a:pt x="6900" y="557341"/>
                  </a:lnTo>
                  <a:lnTo>
                    <a:pt x="1745" y="605175"/>
                  </a:lnTo>
                  <a:lnTo>
                    <a:pt x="0" y="653982"/>
                  </a:lnTo>
                  <a:lnTo>
                    <a:pt x="1821" y="703844"/>
                  </a:lnTo>
                  <a:lnTo>
                    <a:pt x="7198" y="752678"/>
                  </a:lnTo>
                  <a:lnTo>
                    <a:pt x="16003" y="800356"/>
                  </a:lnTo>
                  <a:lnTo>
                    <a:pt x="28104" y="846753"/>
                  </a:lnTo>
                  <a:lnTo>
                    <a:pt x="28104" y="846964"/>
                  </a:lnTo>
                  <a:lnTo>
                    <a:pt x="34186" y="865354"/>
                  </a:lnTo>
                  <a:lnTo>
                    <a:pt x="36730" y="872879"/>
                  </a:lnTo>
                  <a:lnTo>
                    <a:pt x="50658" y="909851"/>
                  </a:lnTo>
                  <a:lnTo>
                    <a:pt x="56837" y="924326"/>
                  </a:lnTo>
                  <a:lnTo>
                    <a:pt x="72005" y="962168"/>
                  </a:lnTo>
                  <a:lnTo>
                    <a:pt x="89432" y="1005300"/>
                  </a:lnTo>
                  <a:lnTo>
                    <a:pt x="108673" y="1052823"/>
                  </a:lnTo>
                  <a:lnTo>
                    <a:pt x="129280" y="1103839"/>
                  </a:lnTo>
                  <a:lnTo>
                    <a:pt x="150806" y="1157451"/>
                  </a:lnTo>
                  <a:lnTo>
                    <a:pt x="172804" y="1212759"/>
                  </a:lnTo>
                  <a:lnTo>
                    <a:pt x="194828" y="1268867"/>
                  </a:lnTo>
                  <a:lnTo>
                    <a:pt x="216431" y="1324875"/>
                  </a:lnTo>
                  <a:lnTo>
                    <a:pt x="240031" y="1387610"/>
                  </a:lnTo>
                  <a:lnTo>
                    <a:pt x="261830" y="1447702"/>
                  </a:lnTo>
                  <a:lnTo>
                    <a:pt x="281161" y="1503811"/>
                  </a:lnTo>
                  <a:lnTo>
                    <a:pt x="297358" y="1554594"/>
                  </a:lnTo>
                  <a:lnTo>
                    <a:pt x="309753" y="1598712"/>
                  </a:lnTo>
                  <a:lnTo>
                    <a:pt x="320469" y="1661590"/>
                  </a:lnTo>
                  <a:lnTo>
                    <a:pt x="333263" y="1740009"/>
                  </a:lnTo>
                  <a:lnTo>
                    <a:pt x="333846" y="1742022"/>
                  </a:lnTo>
                  <a:lnTo>
                    <a:pt x="335317" y="1745301"/>
                  </a:lnTo>
                  <a:lnTo>
                    <a:pt x="336789" y="1748580"/>
                  </a:lnTo>
                  <a:lnTo>
                    <a:pt x="339148" y="1753125"/>
                  </a:lnTo>
                  <a:lnTo>
                    <a:pt x="342701" y="1758186"/>
                  </a:lnTo>
                  <a:lnTo>
                    <a:pt x="931626" y="1758186"/>
                  </a:lnTo>
                  <a:lnTo>
                    <a:pt x="935179" y="1753124"/>
                  </a:lnTo>
                  <a:lnTo>
                    <a:pt x="937591" y="1748580"/>
                  </a:lnTo>
                  <a:lnTo>
                    <a:pt x="939114" y="1745301"/>
                  </a:lnTo>
                  <a:lnTo>
                    <a:pt x="940638" y="1742022"/>
                  </a:lnTo>
                  <a:lnTo>
                    <a:pt x="941274" y="1740007"/>
                  </a:lnTo>
                  <a:lnTo>
                    <a:pt x="953858" y="1661590"/>
                  </a:lnTo>
                  <a:lnTo>
                    <a:pt x="964587" y="1598617"/>
                  </a:lnTo>
                  <a:lnTo>
                    <a:pt x="976995" y="1554427"/>
                  </a:lnTo>
                  <a:lnTo>
                    <a:pt x="993208" y="1503560"/>
                  </a:lnTo>
                  <a:lnTo>
                    <a:pt x="1012557" y="1447363"/>
                  </a:lnTo>
                  <a:lnTo>
                    <a:pt x="1034373" y="1387181"/>
                  </a:lnTo>
                  <a:lnTo>
                    <a:pt x="1057989" y="1324360"/>
                  </a:lnTo>
                  <a:lnTo>
                    <a:pt x="1082735" y="1260245"/>
                  </a:lnTo>
                  <a:lnTo>
                    <a:pt x="1107942" y="1196181"/>
                  </a:lnTo>
                  <a:lnTo>
                    <a:pt x="1132944" y="1133513"/>
                  </a:lnTo>
                  <a:lnTo>
                    <a:pt x="1157070" y="1073588"/>
                  </a:lnTo>
                  <a:lnTo>
                    <a:pt x="1179653" y="1017750"/>
                  </a:lnTo>
                  <a:lnTo>
                    <a:pt x="1200023" y="967346"/>
                  </a:lnTo>
                  <a:lnTo>
                    <a:pt x="1217513" y="923719"/>
                  </a:lnTo>
                  <a:lnTo>
                    <a:pt x="1231454" y="888217"/>
                  </a:lnTo>
                  <a:lnTo>
                    <a:pt x="1246014" y="846964"/>
                  </a:lnTo>
                  <a:lnTo>
                    <a:pt x="1246400" y="845313"/>
                  </a:lnTo>
                  <a:lnTo>
                    <a:pt x="1246256" y="843955"/>
                  </a:lnTo>
                  <a:lnTo>
                    <a:pt x="1245384" y="842948"/>
                  </a:lnTo>
                  <a:lnTo>
                    <a:pt x="1257007" y="797425"/>
                  </a:lnTo>
                  <a:lnTo>
                    <a:pt x="1265486" y="750669"/>
                  </a:lnTo>
                  <a:lnTo>
                    <a:pt x="1270677" y="702811"/>
                  </a:lnTo>
                  <a:lnTo>
                    <a:pt x="1272439" y="653982"/>
                  </a:lnTo>
                  <a:lnTo>
                    <a:pt x="1270695" y="605175"/>
                  </a:lnTo>
                  <a:lnTo>
                    <a:pt x="1265544" y="557341"/>
                  </a:lnTo>
                  <a:lnTo>
                    <a:pt x="1257109" y="510608"/>
                  </a:lnTo>
                  <a:lnTo>
                    <a:pt x="1245513" y="465103"/>
                  </a:lnTo>
                  <a:lnTo>
                    <a:pt x="1230879" y="420951"/>
                  </a:lnTo>
                  <a:lnTo>
                    <a:pt x="1213329" y="378279"/>
                  </a:lnTo>
                  <a:lnTo>
                    <a:pt x="1192987" y="337213"/>
                  </a:lnTo>
                  <a:lnTo>
                    <a:pt x="1169976" y="297881"/>
                  </a:lnTo>
                  <a:lnTo>
                    <a:pt x="1144418" y="260408"/>
                  </a:lnTo>
                  <a:lnTo>
                    <a:pt x="1116436" y="224921"/>
                  </a:lnTo>
                  <a:lnTo>
                    <a:pt x="1086153" y="191546"/>
                  </a:lnTo>
                  <a:lnTo>
                    <a:pt x="1053692" y="160410"/>
                  </a:lnTo>
                  <a:lnTo>
                    <a:pt x="1019177" y="131639"/>
                  </a:lnTo>
                  <a:lnTo>
                    <a:pt x="982728" y="105360"/>
                  </a:lnTo>
                  <a:lnTo>
                    <a:pt x="944471" y="81698"/>
                  </a:lnTo>
                  <a:lnTo>
                    <a:pt x="904526" y="60782"/>
                  </a:lnTo>
                  <a:lnTo>
                    <a:pt x="863019" y="42736"/>
                  </a:lnTo>
                  <a:lnTo>
                    <a:pt x="820070" y="27688"/>
                  </a:lnTo>
                  <a:lnTo>
                    <a:pt x="775803" y="15764"/>
                  </a:lnTo>
                  <a:lnTo>
                    <a:pt x="730342" y="7090"/>
                  </a:lnTo>
                  <a:lnTo>
                    <a:pt x="683808" y="1793"/>
                  </a:lnTo>
                  <a:lnTo>
                    <a:pt x="636324" y="0"/>
                  </a:lnTo>
                  <a:close/>
                </a:path>
              </a:pathLst>
            </a:custGeom>
            <a:ln w="25400">
              <a:solidFill>
                <a:srgbClr val="8B5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7800" y="1775017"/>
              <a:ext cx="600710" cy="416559"/>
            </a:xfrm>
            <a:custGeom>
              <a:avLst/>
              <a:gdLst/>
              <a:ahLst/>
              <a:cxnLst/>
              <a:rect l="l" t="t" r="r" b="b"/>
              <a:pathLst>
                <a:path w="600710" h="416560">
                  <a:moveTo>
                    <a:pt x="1314" y="0"/>
                  </a:moveTo>
                  <a:lnTo>
                    <a:pt x="513" y="3266"/>
                  </a:lnTo>
                  <a:lnTo>
                    <a:pt x="0" y="6566"/>
                  </a:lnTo>
                  <a:lnTo>
                    <a:pt x="0" y="10075"/>
                  </a:lnTo>
                  <a:lnTo>
                    <a:pt x="0" y="74909"/>
                  </a:lnTo>
                  <a:lnTo>
                    <a:pt x="2801" y="90066"/>
                  </a:lnTo>
                  <a:lnTo>
                    <a:pt x="10500" y="102825"/>
                  </a:lnTo>
                  <a:lnTo>
                    <a:pt x="22038" y="112195"/>
                  </a:lnTo>
                  <a:lnTo>
                    <a:pt x="36359" y="117183"/>
                  </a:lnTo>
                  <a:lnTo>
                    <a:pt x="31468" y="123549"/>
                  </a:lnTo>
                  <a:lnTo>
                    <a:pt x="28474" y="131586"/>
                  </a:lnTo>
                  <a:lnTo>
                    <a:pt x="28474" y="140182"/>
                  </a:lnTo>
                  <a:lnTo>
                    <a:pt x="28474" y="196912"/>
                  </a:lnTo>
                  <a:lnTo>
                    <a:pt x="31409" y="211515"/>
                  </a:lnTo>
                  <a:lnTo>
                    <a:pt x="39422" y="223418"/>
                  </a:lnTo>
                  <a:lnTo>
                    <a:pt x="51325" y="231431"/>
                  </a:lnTo>
                  <a:lnTo>
                    <a:pt x="65929" y="234366"/>
                  </a:lnTo>
                  <a:lnTo>
                    <a:pt x="77976" y="234366"/>
                  </a:lnTo>
                  <a:lnTo>
                    <a:pt x="77976" y="286278"/>
                  </a:lnTo>
                  <a:lnTo>
                    <a:pt x="80835" y="300421"/>
                  </a:lnTo>
                  <a:lnTo>
                    <a:pt x="88632" y="311979"/>
                  </a:lnTo>
                  <a:lnTo>
                    <a:pt x="100190" y="319777"/>
                  </a:lnTo>
                  <a:lnTo>
                    <a:pt x="114336" y="322637"/>
                  </a:lnTo>
                  <a:lnTo>
                    <a:pt x="178075" y="322637"/>
                  </a:lnTo>
                  <a:lnTo>
                    <a:pt x="191101" y="359525"/>
                  </a:lnTo>
                  <a:lnTo>
                    <a:pt x="217967" y="389280"/>
                  </a:lnTo>
                  <a:lnTo>
                    <a:pt x="255442" y="409149"/>
                  </a:lnTo>
                  <a:lnTo>
                    <a:pt x="300296" y="416384"/>
                  </a:lnTo>
                  <a:lnTo>
                    <a:pt x="345115" y="409149"/>
                  </a:lnTo>
                  <a:lnTo>
                    <a:pt x="382515" y="389278"/>
                  </a:lnTo>
                  <a:lnTo>
                    <a:pt x="409306" y="359523"/>
                  </a:lnTo>
                  <a:lnTo>
                    <a:pt x="422298" y="322637"/>
                  </a:lnTo>
                  <a:lnTo>
                    <a:pt x="486037" y="322637"/>
                  </a:lnTo>
                  <a:lnTo>
                    <a:pt x="500215" y="319777"/>
                  </a:lnTo>
                  <a:lnTo>
                    <a:pt x="511849" y="311980"/>
                  </a:lnTo>
                  <a:lnTo>
                    <a:pt x="519721" y="300421"/>
                  </a:lnTo>
                  <a:lnTo>
                    <a:pt x="522616" y="286278"/>
                  </a:lnTo>
                  <a:lnTo>
                    <a:pt x="522616" y="234366"/>
                  </a:lnTo>
                  <a:lnTo>
                    <a:pt x="534444" y="234366"/>
                  </a:lnTo>
                  <a:lnTo>
                    <a:pt x="549082" y="231432"/>
                  </a:lnTo>
                  <a:lnTo>
                    <a:pt x="561060" y="223420"/>
                  </a:lnTo>
                  <a:lnTo>
                    <a:pt x="569148" y="211518"/>
                  </a:lnTo>
                  <a:lnTo>
                    <a:pt x="572118" y="196912"/>
                  </a:lnTo>
                  <a:lnTo>
                    <a:pt x="572118" y="140182"/>
                  </a:lnTo>
                  <a:lnTo>
                    <a:pt x="572118" y="131587"/>
                  </a:lnTo>
                  <a:lnTo>
                    <a:pt x="569123" y="123549"/>
                  </a:lnTo>
                  <a:lnTo>
                    <a:pt x="564232" y="117183"/>
                  </a:lnTo>
                  <a:lnTo>
                    <a:pt x="578553" y="112195"/>
                  </a:lnTo>
                  <a:lnTo>
                    <a:pt x="590092" y="102825"/>
                  </a:lnTo>
                  <a:lnTo>
                    <a:pt x="597791" y="90066"/>
                  </a:lnTo>
                  <a:lnTo>
                    <a:pt x="600592" y="74909"/>
                  </a:lnTo>
                  <a:lnTo>
                    <a:pt x="600592" y="10075"/>
                  </a:lnTo>
                  <a:lnTo>
                    <a:pt x="600592" y="6567"/>
                  </a:lnTo>
                  <a:lnTo>
                    <a:pt x="599865" y="3271"/>
                  </a:lnTo>
                  <a:lnTo>
                    <a:pt x="599059" y="0"/>
                  </a:lnTo>
                  <a:lnTo>
                    <a:pt x="1314" y="0"/>
                  </a:lnTo>
                  <a:close/>
                </a:path>
              </a:pathLst>
            </a:custGeom>
            <a:ln w="25400">
              <a:solidFill>
                <a:srgbClr val="8B5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66929" y="82795"/>
              <a:ext cx="4490085" cy="1216025"/>
            </a:xfrm>
            <a:custGeom>
              <a:avLst/>
              <a:gdLst/>
              <a:ahLst/>
              <a:cxnLst/>
              <a:rect l="l" t="t" r="r" b="b"/>
              <a:pathLst>
                <a:path w="4490084" h="1216025">
                  <a:moveTo>
                    <a:pt x="244237" y="195915"/>
                  </a:moveTo>
                  <a:lnTo>
                    <a:pt x="198667" y="201419"/>
                  </a:lnTo>
                  <a:lnTo>
                    <a:pt x="159359" y="214285"/>
                  </a:lnTo>
                  <a:lnTo>
                    <a:pt x="124672" y="233842"/>
                  </a:lnTo>
                  <a:lnTo>
                    <a:pt x="95135" y="259614"/>
                  </a:lnTo>
                  <a:lnTo>
                    <a:pt x="71274" y="291125"/>
                  </a:lnTo>
                  <a:lnTo>
                    <a:pt x="55033" y="327721"/>
                  </a:lnTo>
                  <a:lnTo>
                    <a:pt x="40252" y="365753"/>
                  </a:lnTo>
                  <a:lnTo>
                    <a:pt x="27158" y="405036"/>
                  </a:lnTo>
                  <a:lnTo>
                    <a:pt x="15982" y="445385"/>
                  </a:lnTo>
                  <a:lnTo>
                    <a:pt x="5413" y="496210"/>
                  </a:lnTo>
                  <a:lnTo>
                    <a:pt x="0" y="547778"/>
                  </a:lnTo>
                  <a:lnTo>
                    <a:pt x="1789" y="599239"/>
                  </a:lnTo>
                  <a:lnTo>
                    <a:pt x="12830" y="649747"/>
                  </a:lnTo>
                  <a:lnTo>
                    <a:pt x="31526" y="693197"/>
                  </a:lnTo>
                  <a:lnTo>
                    <a:pt x="56210" y="733225"/>
                  </a:lnTo>
                  <a:lnTo>
                    <a:pt x="84712" y="771084"/>
                  </a:lnTo>
                  <a:lnTo>
                    <a:pt x="114859" y="808028"/>
                  </a:lnTo>
                  <a:lnTo>
                    <a:pt x="144479" y="845309"/>
                  </a:lnTo>
                  <a:lnTo>
                    <a:pt x="171403" y="884181"/>
                  </a:lnTo>
                  <a:lnTo>
                    <a:pt x="193458" y="925897"/>
                  </a:lnTo>
                  <a:lnTo>
                    <a:pt x="207326" y="966018"/>
                  </a:lnTo>
                  <a:lnTo>
                    <a:pt x="214885" y="1007543"/>
                  </a:lnTo>
                  <a:lnTo>
                    <a:pt x="216057" y="1049734"/>
                  </a:lnTo>
                  <a:lnTo>
                    <a:pt x="210766" y="1091853"/>
                  </a:lnTo>
                  <a:lnTo>
                    <a:pt x="4037615" y="1147089"/>
                  </a:lnTo>
                  <a:lnTo>
                    <a:pt x="4074802" y="1169094"/>
                  </a:lnTo>
                  <a:lnTo>
                    <a:pt x="4112050" y="1186636"/>
                  </a:lnTo>
                  <a:lnTo>
                    <a:pt x="4149212" y="1199897"/>
                  </a:lnTo>
                  <a:lnTo>
                    <a:pt x="4222689" y="1214306"/>
                  </a:lnTo>
                  <a:lnTo>
                    <a:pt x="4258710" y="1215816"/>
                  </a:lnTo>
                  <a:lnTo>
                    <a:pt x="4294056" y="1213774"/>
                  </a:lnTo>
                  <a:lnTo>
                    <a:pt x="4362137" y="1199758"/>
                  </a:lnTo>
                  <a:lnTo>
                    <a:pt x="4425755" y="1173712"/>
                  </a:lnTo>
                  <a:lnTo>
                    <a:pt x="4483734" y="1137092"/>
                  </a:lnTo>
                  <a:lnTo>
                    <a:pt x="4489570" y="1132288"/>
                  </a:lnTo>
                  <a:lnTo>
                    <a:pt x="4489570" y="507887"/>
                  </a:lnTo>
                  <a:lnTo>
                    <a:pt x="4451859" y="483913"/>
                  </a:lnTo>
                  <a:lnTo>
                    <a:pt x="4409422" y="461782"/>
                  </a:lnTo>
                  <a:lnTo>
                    <a:pt x="4322661" y="420375"/>
                  </a:lnTo>
                  <a:lnTo>
                    <a:pt x="4280926" y="397500"/>
                  </a:lnTo>
                  <a:lnTo>
                    <a:pt x="4276658" y="394568"/>
                  </a:lnTo>
                  <a:lnTo>
                    <a:pt x="753230" y="394568"/>
                  </a:lnTo>
                  <a:lnTo>
                    <a:pt x="704837" y="392232"/>
                  </a:lnTo>
                  <a:lnTo>
                    <a:pt x="656682" y="382713"/>
                  </a:lnTo>
                  <a:lnTo>
                    <a:pt x="613267" y="367458"/>
                  </a:lnTo>
                  <a:lnTo>
                    <a:pt x="571349" y="347316"/>
                  </a:lnTo>
                  <a:lnTo>
                    <a:pt x="530549" y="323833"/>
                  </a:lnTo>
                  <a:lnTo>
                    <a:pt x="490484" y="298558"/>
                  </a:lnTo>
                  <a:lnTo>
                    <a:pt x="450775" y="273037"/>
                  </a:lnTo>
                  <a:lnTo>
                    <a:pt x="411040" y="248818"/>
                  </a:lnTo>
                  <a:lnTo>
                    <a:pt x="370900" y="227449"/>
                  </a:lnTo>
                  <a:lnTo>
                    <a:pt x="329973" y="210477"/>
                  </a:lnTo>
                  <a:lnTo>
                    <a:pt x="287879" y="199450"/>
                  </a:lnTo>
                  <a:lnTo>
                    <a:pt x="244237" y="195915"/>
                  </a:lnTo>
                  <a:close/>
                </a:path>
                <a:path w="4490084" h="1216025">
                  <a:moveTo>
                    <a:pt x="1271982" y="178084"/>
                  </a:moveTo>
                  <a:lnTo>
                    <a:pt x="1227113" y="181825"/>
                  </a:lnTo>
                  <a:lnTo>
                    <a:pt x="1182963" y="192320"/>
                  </a:lnTo>
                  <a:lnTo>
                    <a:pt x="1140361" y="209378"/>
                  </a:lnTo>
                  <a:lnTo>
                    <a:pt x="1098974" y="233130"/>
                  </a:lnTo>
                  <a:lnTo>
                    <a:pt x="1059949" y="260698"/>
                  </a:lnTo>
                  <a:lnTo>
                    <a:pt x="1021718" y="289622"/>
                  </a:lnTo>
                  <a:lnTo>
                    <a:pt x="982714" y="317444"/>
                  </a:lnTo>
                  <a:lnTo>
                    <a:pt x="940010" y="342904"/>
                  </a:lnTo>
                  <a:lnTo>
                    <a:pt x="895251" y="363888"/>
                  </a:lnTo>
                  <a:lnTo>
                    <a:pt x="848896" y="379855"/>
                  </a:lnTo>
                  <a:lnTo>
                    <a:pt x="801403" y="390262"/>
                  </a:lnTo>
                  <a:lnTo>
                    <a:pt x="753230" y="394568"/>
                  </a:lnTo>
                  <a:lnTo>
                    <a:pt x="4276658" y="394568"/>
                  </a:lnTo>
                  <a:lnTo>
                    <a:pt x="4242015" y="370777"/>
                  </a:lnTo>
                  <a:lnTo>
                    <a:pt x="4207221" y="338409"/>
                  </a:lnTo>
                  <a:lnTo>
                    <a:pt x="4195211" y="323061"/>
                  </a:lnTo>
                  <a:lnTo>
                    <a:pt x="2154473" y="323061"/>
                  </a:lnTo>
                  <a:lnTo>
                    <a:pt x="2113300" y="316795"/>
                  </a:lnTo>
                  <a:lnTo>
                    <a:pt x="1608447" y="316795"/>
                  </a:lnTo>
                  <a:lnTo>
                    <a:pt x="1563044" y="308329"/>
                  </a:lnTo>
                  <a:lnTo>
                    <a:pt x="1521575" y="288599"/>
                  </a:lnTo>
                  <a:lnTo>
                    <a:pt x="1482223" y="262354"/>
                  </a:lnTo>
                  <a:lnTo>
                    <a:pt x="1443173" y="234343"/>
                  </a:lnTo>
                  <a:lnTo>
                    <a:pt x="1402611" y="209317"/>
                  </a:lnTo>
                  <a:lnTo>
                    <a:pt x="1360560" y="191637"/>
                  </a:lnTo>
                  <a:lnTo>
                    <a:pt x="1316741" y="181290"/>
                  </a:lnTo>
                  <a:lnTo>
                    <a:pt x="1271982" y="178084"/>
                  </a:lnTo>
                  <a:close/>
                </a:path>
                <a:path w="4490084" h="1216025">
                  <a:moveTo>
                    <a:pt x="2659009" y="111715"/>
                  </a:moveTo>
                  <a:lnTo>
                    <a:pt x="2615187" y="112347"/>
                  </a:lnTo>
                  <a:lnTo>
                    <a:pt x="2571423" y="119600"/>
                  </a:lnTo>
                  <a:lnTo>
                    <a:pt x="2526664" y="135289"/>
                  </a:lnTo>
                  <a:lnTo>
                    <a:pt x="2484886" y="157484"/>
                  </a:lnTo>
                  <a:lnTo>
                    <a:pt x="2445184" y="184129"/>
                  </a:lnTo>
                  <a:lnTo>
                    <a:pt x="2406651" y="213168"/>
                  </a:lnTo>
                  <a:lnTo>
                    <a:pt x="2368382" y="242546"/>
                  </a:lnTo>
                  <a:lnTo>
                    <a:pt x="2329471" y="270207"/>
                  </a:lnTo>
                  <a:lnTo>
                    <a:pt x="2289013" y="294095"/>
                  </a:lnTo>
                  <a:lnTo>
                    <a:pt x="2246101" y="312154"/>
                  </a:lnTo>
                  <a:lnTo>
                    <a:pt x="2199831" y="322329"/>
                  </a:lnTo>
                  <a:lnTo>
                    <a:pt x="2154473" y="323061"/>
                  </a:lnTo>
                  <a:lnTo>
                    <a:pt x="4195211" y="323061"/>
                  </a:lnTo>
                  <a:lnTo>
                    <a:pt x="4179473" y="302948"/>
                  </a:lnTo>
                  <a:lnTo>
                    <a:pt x="4155114" y="263689"/>
                  </a:lnTo>
                  <a:lnTo>
                    <a:pt x="4133026" y="222211"/>
                  </a:lnTo>
                  <a:lnTo>
                    <a:pt x="4112092" y="180092"/>
                  </a:lnTo>
                  <a:lnTo>
                    <a:pt x="4109331" y="174651"/>
                  </a:lnTo>
                  <a:lnTo>
                    <a:pt x="3007060" y="174651"/>
                  </a:lnTo>
                  <a:lnTo>
                    <a:pt x="2964158" y="173426"/>
                  </a:lnTo>
                  <a:lnTo>
                    <a:pt x="2921007" y="167464"/>
                  </a:lnTo>
                  <a:lnTo>
                    <a:pt x="2877644" y="158184"/>
                  </a:lnTo>
                  <a:lnTo>
                    <a:pt x="2834109" y="147006"/>
                  </a:lnTo>
                  <a:lnTo>
                    <a:pt x="2790439" y="135350"/>
                  </a:lnTo>
                  <a:lnTo>
                    <a:pt x="2746674" y="124637"/>
                  </a:lnTo>
                  <a:lnTo>
                    <a:pt x="2702851" y="116285"/>
                  </a:lnTo>
                  <a:lnTo>
                    <a:pt x="2659009" y="111715"/>
                  </a:lnTo>
                  <a:close/>
                </a:path>
                <a:path w="4490084" h="1216025">
                  <a:moveTo>
                    <a:pt x="1846353" y="246982"/>
                  </a:moveTo>
                  <a:lnTo>
                    <a:pt x="1801310" y="252258"/>
                  </a:lnTo>
                  <a:lnTo>
                    <a:pt x="1752708" y="269037"/>
                  </a:lnTo>
                  <a:lnTo>
                    <a:pt x="1705771" y="290928"/>
                  </a:lnTo>
                  <a:lnTo>
                    <a:pt x="1658388" y="309619"/>
                  </a:lnTo>
                  <a:lnTo>
                    <a:pt x="1608447" y="316795"/>
                  </a:lnTo>
                  <a:lnTo>
                    <a:pt x="2113300" y="316795"/>
                  </a:lnTo>
                  <a:lnTo>
                    <a:pt x="2109845" y="316269"/>
                  </a:lnTo>
                  <a:lnTo>
                    <a:pt x="2065749" y="304264"/>
                  </a:lnTo>
                  <a:lnTo>
                    <a:pt x="2021988" y="289360"/>
                  </a:lnTo>
                  <a:lnTo>
                    <a:pt x="1978365" y="273867"/>
                  </a:lnTo>
                  <a:lnTo>
                    <a:pt x="1934684" y="260099"/>
                  </a:lnTo>
                  <a:lnTo>
                    <a:pt x="1890745" y="250367"/>
                  </a:lnTo>
                  <a:lnTo>
                    <a:pt x="1846353" y="246982"/>
                  </a:lnTo>
                  <a:close/>
                </a:path>
                <a:path w="4490084" h="1216025">
                  <a:moveTo>
                    <a:pt x="3354234" y="39847"/>
                  </a:moveTo>
                  <a:lnTo>
                    <a:pt x="3307028" y="40821"/>
                  </a:lnTo>
                  <a:lnTo>
                    <a:pt x="3260436" y="54917"/>
                  </a:lnTo>
                  <a:lnTo>
                    <a:pt x="3217859" y="78540"/>
                  </a:lnTo>
                  <a:lnTo>
                    <a:pt x="3177071" y="106753"/>
                  </a:lnTo>
                  <a:lnTo>
                    <a:pt x="3135848" y="134622"/>
                  </a:lnTo>
                  <a:lnTo>
                    <a:pt x="3091962" y="157210"/>
                  </a:lnTo>
                  <a:lnTo>
                    <a:pt x="3049674" y="169719"/>
                  </a:lnTo>
                  <a:lnTo>
                    <a:pt x="3007060" y="174651"/>
                  </a:lnTo>
                  <a:lnTo>
                    <a:pt x="4109331" y="174651"/>
                  </a:lnTo>
                  <a:lnTo>
                    <a:pt x="4091194" y="138913"/>
                  </a:lnTo>
                  <a:lnTo>
                    <a:pt x="4084404" y="126970"/>
                  </a:lnTo>
                  <a:lnTo>
                    <a:pt x="3623520" y="126970"/>
                  </a:lnTo>
                  <a:lnTo>
                    <a:pt x="3578160" y="119791"/>
                  </a:lnTo>
                  <a:lnTo>
                    <a:pt x="3533562" y="104766"/>
                  </a:lnTo>
                  <a:lnTo>
                    <a:pt x="3444941" y="65907"/>
                  </a:lnTo>
                  <a:lnTo>
                    <a:pt x="3400062" y="49436"/>
                  </a:lnTo>
                  <a:lnTo>
                    <a:pt x="3354234" y="39847"/>
                  </a:lnTo>
                  <a:close/>
                </a:path>
                <a:path w="4490084" h="1216025">
                  <a:moveTo>
                    <a:pt x="3903992" y="0"/>
                  </a:moveTo>
                  <a:lnTo>
                    <a:pt x="3861130" y="9841"/>
                  </a:lnTo>
                  <a:lnTo>
                    <a:pt x="3822325" y="29964"/>
                  </a:lnTo>
                  <a:lnTo>
                    <a:pt x="3785698" y="55836"/>
                  </a:lnTo>
                  <a:lnTo>
                    <a:pt x="3749367" y="82924"/>
                  </a:lnTo>
                  <a:lnTo>
                    <a:pt x="3711452" y="106696"/>
                  </a:lnTo>
                  <a:lnTo>
                    <a:pt x="3670071" y="122621"/>
                  </a:lnTo>
                  <a:lnTo>
                    <a:pt x="3623520" y="126970"/>
                  </a:lnTo>
                  <a:lnTo>
                    <a:pt x="4084404" y="126970"/>
                  </a:lnTo>
                  <a:lnTo>
                    <a:pt x="4045038" y="65690"/>
                  </a:lnTo>
                  <a:lnTo>
                    <a:pt x="4017544" y="36804"/>
                  </a:lnTo>
                  <a:lnTo>
                    <a:pt x="3985617" y="15174"/>
                  </a:lnTo>
                  <a:lnTo>
                    <a:pt x="3948139" y="2379"/>
                  </a:lnTo>
                  <a:lnTo>
                    <a:pt x="39039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66930" y="82794"/>
              <a:ext cx="4490085" cy="1216025"/>
            </a:xfrm>
            <a:custGeom>
              <a:avLst/>
              <a:gdLst/>
              <a:ahLst/>
              <a:cxnLst/>
              <a:rect l="l" t="t" r="r" b="b"/>
              <a:pathLst>
                <a:path w="4490084" h="1216025">
                  <a:moveTo>
                    <a:pt x="656682" y="382712"/>
                  </a:moveTo>
                  <a:lnTo>
                    <a:pt x="704837" y="392232"/>
                  </a:lnTo>
                  <a:lnTo>
                    <a:pt x="753230" y="394568"/>
                  </a:lnTo>
                  <a:lnTo>
                    <a:pt x="801402" y="390261"/>
                  </a:lnTo>
                  <a:lnTo>
                    <a:pt x="848896" y="379854"/>
                  </a:lnTo>
                  <a:lnTo>
                    <a:pt x="895251" y="363888"/>
                  </a:lnTo>
                  <a:lnTo>
                    <a:pt x="940010" y="342904"/>
                  </a:lnTo>
                  <a:lnTo>
                    <a:pt x="982713" y="317444"/>
                  </a:lnTo>
                  <a:lnTo>
                    <a:pt x="1021717" y="289622"/>
                  </a:lnTo>
                  <a:lnTo>
                    <a:pt x="1059949" y="260698"/>
                  </a:lnTo>
                  <a:lnTo>
                    <a:pt x="1098974" y="233130"/>
                  </a:lnTo>
                  <a:lnTo>
                    <a:pt x="1140361" y="209378"/>
                  </a:lnTo>
                  <a:lnTo>
                    <a:pt x="1182963" y="192320"/>
                  </a:lnTo>
                  <a:lnTo>
                    <a:pt x="1227113" y="181825"/>
                  </a:lnTo>
                  <a:lnTo>
                    <a:pt x="1271982" y="178084"/>
                  </a:lnTo>
                  <a:lnTo>
                    <a:pt x="1316740" y="181290"/>
                  </a:lnTo>
                  <a:lnTo>
                    <a:pt x="1360560" y="191637"/>
                  </a:lnTo>
                  <a:lnTo>
                    <a:pt x="1402611" y="209317"/>
                  </a:lnTo>
                  <a:lnTo>
                    <a:pt x="1443173" y="234343"/>
                  </a:lnTo>
                  <a:lnTo>
                    <a:pt x="1482223" y="262353"/>
                  </a:lnTo>
                  <a:lnTo>
                    <a:pt x="1521575" y="288598"/>
                  </a:lnTo>
                  <a:lnTo>
                    <a:pt x="1563044" y="308328"/>
                  </a:lnTo>
                  <a:lnTo>
                    <a:pt x="1608446" y="316794"/>
                  </a:lnTo>
                  <a:lnTo>
                    <a:pt x="1658388" y="309618"/>
                  </a:lnTo>
                  <a:lnTo>
                    <a:pt x="1705771" y="290928"/>
                  </a:lnTo>
                  <a:lnTo>
                    <a:pt x="1752709" y="269037"/>
                  </a:lnTo>
                  <a:lnTo>
                    <a:pt x="1801311" y="252258"/>
                  </a:lnTo>
                  <a:lnTo>
                    <a:pt x="1846353" y="246982"/>
                  </a:lnTo>
                  <a:lnTo>
                    <a:pt x="1890745" y="250366"/>
                  </a:lnTo>
                  <a:lnTo>
                    <a:pt x="1934683" y="260099"/>
                  </a:lnTo>
                  <a:lnTo>
                    <a:pt x="1978365" y="273867"/>
                  </a:lnTo>
                  <a:lnTo>
                    <a:pt x="2021988" y="289360"/>
                  </a:lnTo>
                  <a:lnTo>
                    <a:pt x="2065749" y="304264"/>
                  </a:lnTo>
                  <a:lnTo>
                    <a:pt x="2109845" y="316269"/>
                  </a:lnTo>
                  <a:lnTo>
                    <a:pt x="2154473" y="323061"/>
                  </a:lnTo>
                  <a:lnTo>
                    <a:pt x="2199832" y="322329"/>
                  </a:lnTo>
                  <a:lnTo>
                    <a:pt x="2246102" y="312154"/>
                  </a:lnTo>
                  <a:lnTo>
                    <a:pt x="2289013" y="294095"/>
                  </a:lnTo>
                  <a:lnTo>
                    <a:pt x="2329472" y="270207"/>
                  </a:lnTo>
                  <a:lnTo>
                    <a:pt x="2368382" y="242546"/>
                  </a:lnTo>
                  <a:lnTo>
                    <a:pt x="2406651" y="213168"/>
                  </a:lnTo>
                  <a:lnTo>
                    <a:pt x="2445184" y="184129"/>
                  </a:lnTo>
                  <a:lnTo>
                    <a:pt x="2484886" y="157484"/>
                  </a:lnTo>
                  <a:lnTo>
                    <a:pt x="2526664" y="135289"/>
                  </a:lnTo>
                  <a:lnTo>
                    <a:pt x="2571422" y="119600"/>
                  </a:lnTo>
                  <a:lnTo>
                    <a:pt x="2615187" y="112346"/>
                  </a:lnTo>
                  <a:lnTo>
                    <a:pt x="2659009" y="111715"/>
                  </a:lnTo>
                  <a:lnTo>
                    <a:pt x="2702851" y="116285"/>
                  </a:lnTo>
                  <a:lnTo>
                    <a:pt x="2746674" y="124636"/>
                  </a:lnTo>
                  <a:lnTo>
                    <a:pt x="2790439" y="135350"/>
                  </a:lnTo>
                  <a:lnTo>
                    <a:pt x="2834109" y="147005"/>
                  </a:lnTo>
                  <a:lnTo>
                    <a:pt x="2877644" y="158183"/>
                  </a:lnTo>
                  <a:lnTo>
                    <a:pt x="2921007" y="167463"/>
                  </a:lnTo>
                  <a:lnTo>
                    <a:pt x="2964158" y="173426"/>
                  </a:lnTo>
                  <a:lnTo>
                    <a:pt x="3007061" y="174651"/>
                  </a:lnTo>
                  <a:lnTo>
                    <a:pt x="3049675" y="169719"/>
                  </a:lnTo>
                  <a:lnTo>
                    <a:pt x="3091962" y="157210"/>
                  </a:lnTo>
                  <a:lnTo>
                    <a:pt x="3135848" y="134622"/>
                  </a:lnTo>
                  <a:lnTo>
                    <a:pt x="3177071" y="106753"/>
                  </a:lnTo>
                  <a:lnTo>
                    <a:pt x="3217858" y="78539"/>
                  </a:lnTo>
                  <a:lnTo>
                    <a:pt x="3260435" y="54917"/>
                  </a:lnTo>
                  <a:lnTo>
                    <a:pt x="3307028" y="40821"/>
                  </a:lnTo>
                  <a:lnTo>
                    <a:pt x="3354233" y="39846"/>
                  </a:lnTo>
                  <a:lnTo>
                    <a:pt x="3400061" y="49435"/>
                  </a:lnTo>
                  <a:lnTo>
                    <a:pt x="3444940" y="65906"/>
                  </a:lnTo>
                  <a:lnTo>
                    <a:pt x="3489298" y="85577"/>
                  </a:lnTo>
                  <a:lnTo>
                    <a:pt x="3533562" y="104766"/>
                  </a:lnTo>
                  <a:lnTo>
                    <a:pt x="3578160" y="119791"/>
                  </a:lnTo>
                  <a:lnTo>
                    <a:pt x="3623521" y="126969"/>
                  </a:lnTo>
                  <a:lnTo>
                    <a:pt x="3670071" y="122620"/>
                  </a:lnTo>
                  <a:lnTo>
                    <a:pt x="3711452" y="106696"/>
                  </a:lnTo>
                  <a:lnTo>
                    <a:pt x="3749367" y="82923"/>
                  </a:lnTo>
                  <a:lnTo>
                    <a:pt x="3785698" y="55835"/>
                  </a:lnTo>
                  <a:lnTo>
                    <a:pt x="3822325" y="29964"/>
                  </a:lnTo>
                  <a:lnTo>
                    <a:pt x="3861129" y="9841"/>
                  </a:lnTo>
                  <a:lnTo>
                    <a:pt x="3903991" y="0"/>
                  </a:lnTo>
                  <a:lnTo>
                    <a:pt x="3948138" y="2379"/>
                  </a:lnTo>
                  <a:lnTo>
                    <a:pt x="3985616" y="15174"/>
                  </a:lnTo>
                  <a:lnTo>
                    <a:pt x="4017544" y="36804"/>
                  </a:lnTo>
                  <a:lnTo>
                    <a:pt x="4045037" y="65690"/>
                  </a:lnTo>
                  <a:lnTo>
                    <a:pt x="4069215" y="100252"/>
                  </a:lnTo>
                  <a:lnTo>
                    <a:pt x="4091193" y="138913"/>
                  </a:lnTo>
                  <a:lnTo>
                    <a:pt x="4112091" y="180092"/>
                  </a:lnTo>
                  <a:lnTo>
                    <a:pt x="4133025" y="222210"/>
                  </a:lnTo>
                  <a:lnTo>
                    <a:pt x="4155113" y="263688"/>
                  </a:lnTo>
                  <a:lnTo>
                    <a:pt x="4179472" y="302948"/>
                  </a:lnTo>
                  <a:lnTo>
                    <a:pt x="4207220" y="338408"/>
                  </a:lnTo>
                  <a:lnTo>
                    <a:pt x="4242014" y="370777"/>
                  </a:lnTo>
                  <a:lnTo>
                    <a:pt x="4280926" y="397499"/>
                  </a:lnTo>
                  <a:lnTo>
                    <a:pt x="4322661" y="420374"/>
                  </a:lnTo>
                  <a:lnTo>
                    <a:pt x="4365924" y="441202"/>
                  </a:lnTo>
                  <a:lnTo>
                    <a:pt x="4409422" y="461781"/>
                  </a:lnTo>
                  <a:lnTo>
                    <a:pt x="4451859" y="483912"/>
                  </a:lnTo>
                  <a:lnTo>
                    <a:pt x="4489569" y="507887"/>
                  </a:lnTo>
                </a:path>
                <a:path w="4490084" h="1216025">
                  <a:moveTo>
                    <a:pt x="4489569" y="1132288"/>
                  </a:moveTo>
                  <a:lnTo>
                    <a:pt x="4455523" y="1156632"/>
                  </a:lnTo>
                  <a:lnTo>
                    <a:pt x="4394577" y="1188147"/>
                  </a:lnTo>
                  <a:lnTo>
                    <a:pt x="4328580" y="1208360"/>
                  </a:lnTo>
                  <a:lnTo>
                    <a:pt x="4258709" y="1215816"/>
                  </a:lnTo>
                  <a:lnTo>
                    <a:pt x="4222689" y="1214305"/>
                  </a:lnTo>
                  <a:lnTo>
                    <a:pt x="4149212" y="1199897"/>
                  </a:lnTo>
                  <a:lnTo>
                    <a:pt x="4112050" y="1186635"/>
                  </a:lnTo>
                  <a:lnTo>
                    <a:pt x="4074802" y="1169093"/>
                  </a:lnTo>
                  <a:lnTo>
                    <a:pt x="4037614" y="1147088"/>
                  </a:lnTo>
                  <a:lnTo>
                    <a:pt x="210766" y="1091853"/>
                  </a:lnTo>
                  <a:lnTo>
                    <a:pt x="216057" y="1049733"/>
                  </a:lnTo>
                  <a:lnTo>
                    <a:pt x="214884" y="1007543"/>
                  </a:lnTo>
                  <a:lnTo>
                    <a:pt x="207326" y="966018"/>
                  </a:lnTo>
                  <a:lnTo>
                    <a:pt x="193458" y="925896"/>
                  </a:lnTo>
                  <a:lnTo>
                    <a:pt x="171403" y="884181"/>
                  </a:lnTo>
                  <a:lnTo>
                    <a:pt x="144479" y="845309"/>
                  </a:lnTo>
                  <a:lnTo>
                    <a:pt x="114858" y="808027"/>
                  </a:lnTo>
                  <a:lnTo>
                    <a:pt x="84711" y="771084"/>
                  </a:lnTo>
                  <a:lnTo>
                    <a:pt x="56210" y="733224"/>
                  </a:lnTo>
                  <a:lnTo>
                    <a:pt x="31525" y="693196"/>
                  </a:lnTo>
                  <a:lnTo>
                    <a:pt x="12829" y="649746"/>
                  </a:lnTo>
                  <a:lnTo>
                    <a:pt x="1789" y="599238"/>
                  </a:lnTo>
                  <a:lnTo>
                    <a:pt x="0" y="547777"/>
                  </a:lnTo>
                  <a:lnTo>
                    <a:pt x="5413" y="496210"/>
                  </a:lnTo>
                  <a:lnTo>
                    <a:pt x="15982" y="445384"/>
                  </a:lnTo>
                  <a:lnTo>
                    <a:pt x="27158" y="405036"/>
                  </a:lnTo>
                  <a:lnTo>
                    <a:pt x="40251" y="365753"/>
                  </a:lnTo>
                  <a:lnTo>
                    <a:pt x="55032" y="327721"/>
                  </a:lnTo>
                  <a:lnTo>
                    <a:pt x="71273" y="291125"/>
                  </a:lnTo>
                  <a:lnTo>
                    <a:pt x="95135" y="259614"/>
                  </a:lnTo>
                  <a:lnTo>
                    <a:pt x="124672" y="233841"/>
                  </a:lnTo>
                  <a:lnTo>
                    <a:pt x="159358" y="214284"/>
                  </a:lnTo>
                  <a:lnTo>
                    <a:pt x="198666" y="201419"/>
                  </a:lnTo>
                  <a:lnTo>
                    <a:pt x="244237" y="195915"/>
                  </a:lnTo>
                  <a:lnTo>
                    <a:pt x="287879" y="199450"/>
                  </a:lnTo>
                  <a:lnTo>
                    <a:pt x="329973" y="210477"/>
                  </a:lnTo>
                  <a:lnTo>
                    <a:pt x="370900" y="227449"/>
                  </a:lnTo>
                  <a:lnTo>
                    <a:pt x="411040" y="248818"/>
                  </a:lnTo>
                  <a:lnTo>
                    <a:pt x="450775" y="273037"/>
                  </a:lnTo>
                  <a:lnTo>
                    <a:pt x="490484" y="298558"/>
                  </a:lnTo>
                  <a:lnTo>
                    <a:pt x="530549" y="323833"/>
                  </a:lnTo>
                  <a:lnTo>
                    <a:pt x="571350" y="347316"/>
                  </a:lnTo>
                  <a:lnTo>
                    <a:pt x="613267" y="367458"/>
                  </a:lnTo>
                  <a:lnTo>
                    <a:pt x="656682" y="382712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26637" y="566296"/>
              <a:ext cx="428175" cy="6223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76654" y="395555"/>
              <a:ext cx="624730" cy="7861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17759" y="480952"/>
              <a:ext cx="620978" cy="69701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53524" y="409196"/>
              <a:ext cx="784033" cy="76875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09494" y="554585"/>
              <a:ext cx="551231" cy="6272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66978" y="475056"/>
              <a:ext cx="947614" cy="70291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85077" y="446441"/>
              <a:ext cx="1476070" cy="73532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97019" y="550405"/>
              <a:ext cx="438961" cy="62737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192534" y="1169544"/>
              <a:ext cx="4364355" cy="58419"/>
            </a:xfrm>
            <a:custGeom>
              <a:avLst/>
              <a:gdLst/>
              <a:ahLst/>
              <a:cxnLst/>
              <a:rect l="l" t="t" r="r" b="b"/>
              <a:pathLst>
                <a:path w="4364355" h="58419">
                  <a:moveTo>
                    <a:pt x="0" y="0"/>
                  </a:moveTo>
                  <a:lnTo>
                    <a:pt x="4363965" y="0"/>
                  </a:lnTo>
                  <a:lnTo>
                    <a:pt x="4363965" y="57892"/>
                  </a:lnTo>
                  <a:lnTo>
                    <a:pt x="0" y="578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5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69346" y="6412969"/>
              <a:ext cx="271986" cy="292100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4370406" y="6477068"/>
            <a:ext cx="72390" cy="16256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20"/>
              </a:spcBef>
            </a:pPr>
            <a:r>
              <a:rPr sz="800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3</a:t>
            </a:r>
            <a:endParaRPr sz="800">
              <a:latin typeface="Lucida Sans Unicode"/>
              <a:cs typeface="Lucida Sans Unicode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29176" y="0"/>
            <a:ext cx="2219960" cy="3435350"/>
            <a:chOff x="329176" y="0"/>
            <a:chExt cx="2219960" cy="3435350"/>
          </a:xfrm>
        </p:grpSpPr>
        <p:sp>
          <p:nvSpPr>
            <p:cNvPr id="20" name="object 20"/>
            <p:cNvSpPr/>
            <p:nvPr/>
          </p:nvSpPr>
          <p:spPr>
            <a:xfrm>
              <a:off x="341876" y="0"/>
              <a:ext cx="1272540" cy="1759585"/>
            </a:xfrm>
            <a:custGeom>
              <a:avLst/>
              <a:gdLst/>
              <a:ahLst/>
              <a:cxnLst/>
              <a:rect l="l" t="t" r="r" b="b"/>
              <a:pathLst>
                <a:path w="1272540" h="1759585">
                  <a:moveTo>
                    <a:pt x="345981" y="0"/>
                  </a:moveTo>
                  <a:lnTo>
                    <a:pt x="302972" y="25779"/>
                  </a:lnTo>
                  <a:lnTo>
                    <a:pt x="267442" y="51055"/>
                  </a:lnTo>
                  <a:lnTo>
                    <a:pt x="233636" y="78756"/>
                  </a:lnTo>
                  <a:lnTo>
                    <a:pt x="201660" y="108768"/>
                  </a:lnTo>
                  <a:lnTo>
                    <a:pt x="171623" y="140974"/>
                  </a:lnTo>
                  <a:lnTo>
                    <a:pt x="143633" y="175260"/>
                  </a:lnTo>
                  <a:lnTo>
                    <a:pt x="117797" y="211510"/>
                  </a:lnTo>
                  <a:lnTo>
                    <a:pt x="94224" y="249608"/>
                  </a:lnTo>
                  <a:lnTo>
                    <a:pt x="73020" y="289439"/>
                  </a:lnTo>
                  <a:lnTo>
                    <a:pt x="54294" y="330888"/>
                  </a:lnTo>
                  <a:lnTo>
                    <a:pt x="38153" y="373839"/>
                  </a:lnTo>
                  <a:lnTo>
                    <a:pt x="24705" y="418176"/>
                  </a:lnTo>
                  <a:lnTo>
                    <a:pt x="14058" y="463785"/>
                  </a:lnTo>
                  <a:lnTo>
                    <a:pt x="6320" y="510549"/>
                  </a:lnTo>
                  <a:lnTo>
                    <a:pt x="1597" y="558353"/>
                  </a:lnTo>
                  <a:lnTo>
                    <a:pt x="0" y="607083"/>
                  </a:lnTo>
                  <a:lnTo>
                    <a:pt x="1821" y="659105"/>
                  </a:lnTo>
                  <a:lnTo>
                    <a:pt x="7198" y="710055"/>
                  </a:lnTo>
                  <a:lnTo>
                    <a:pt x="16003" y="759800"/>
                  </a:lnTo>
                  <a:lnTo>
                    <a:pt x="28104" y="808208"/>
                  </a:lnTo>
                  <a:lnTo>
                    <a:pt x="28104" y="808429"/>
                  </a:lnTo>
                  <a:lnTo>
                    <a:pt x="28520" y="810299"/>
                  </a:lnTo>
                  <a:lnTo>
                    <a:pt x="29264" y="812855"/>
                  </a:lnTo>
                  <a:lnTo>
                    <a:pt x="30292" y="816064"/>
                  </a:lnTo>
                  <a:lnTo>
                    <a:pt x="31321" y="819273"/>
                  </a:lnTo>
                  <a:lnTo>
                    <a:pt x="32633" y="823134"/>
                  </a:lnTo>
                  <a:lnTo>
                    <a:pt x="34186" y="827615"/>
                  </a:lnTo>
                  <a:lnTo>
                    <a:pt x="36730" y="835466"/>
                  </a:lnTo>
                  <a:lnTo>
                    <a:pt x="50658" y="874040"/>
                  </a:lnTo>
                  <a:lnTo>
                    <a:pt x="56837" y="889143"/>
                  </a:lnTo>
                  <a:lnTo>
                    <a:pt x="70200" y="923949"/>
                  </a:lnTo>
                  <a:lnTo>
                    <a:pt x="85387" y="963197"/>
                  </a:lnTo>
                  <a:lnTo>
                    <a:pt x="102086" y="1006230"/>
                  </a:lnTo>
                  <a:lnTo>
                    <a:pt x="119981" y="1052390"/>
                  </a:lnTo>
                  <a:lnTo>
                    <a:pt x="138760" y="1101018"/>
                  </a:lnTo>
                  <a:lnTo>
                    <a:pt x="158108" y="1151456"/>
                  </a:lnTo>
                  <a:lnTo>
                    <a:pt x="177712" y="1203047"/>
                  </a:lnTo>
                  <a:lnTo>
                    <a:pt x="197257" y="1255131"/>
                  </a:lnTo>
                  <a:lnTo>
                    <a:pt x="216431" y="1307052"/>
                  </a:lnTo>
                  <a:lnTo>
                    <a:pt x="240031" y="1372506"/>
                  </a:lnTo>
                  <a:lnTo>
                    <a:pt x="261830" y="1435203"/>
                  </a:lnTo>
                  <a:lnTo>
                    <a:pt x="281161" y="1493743"/>
                  </a:lnTo>
                  <a:lnTo>
                    <a:pt x="297358" y="1546727"/>
                  </a:lnTo>
                  <a:lnTo>
                    <a:pt x="309753" y="1592757"/>
                  </a:lnTo>
                  <a:lnTo>
                    <a:pt x="317679" y="1630434"/>
                  </a:lnTo>
                  <a:lnTo>
                    <a:pt x="320469" y="1658359"/>
                  </a:lnTo>
                  <a:lnTo>
                    <a:pt x="333263" y="1740177"/>
                  </a:lnTo>
                  <a:lnTo>
                    <a:pt x="333846" y="1742278"/>
                  </a:lnTo>
                  <a:lnTo>
                    <a:pt x="335317" y="1745699"/>
                  </a:lnTo>
                  <a:lnTo>
                    <a:pt x="336789" y="1749120"/>
                  </a:lnTo>
                  <a:lnTo>
                    <a:pt x="339148" y="1753862"/>
                  </a:lnTo>
                  <a:lnTo>
                    <a:pt x="342701" y="1759143"/>
                  </a:lnTo>
                  <a:lnTo>
                    <a:pt x="931626" y="1759143"/>
                  </a:lnTo>
                  <a:lnTo>
                    <a:pt x="953858" y="1658359"/>
                  </a:lnTo>
                  <a:lnTo>
                    <a:pt x="956355" y="1632218"/>
                  </a:lnTo>
                  <a:lnTo>
                    <a:pt x="963472" y="1597290"/>
                  </a:lnTo>
                  <a:lnTo>
                    <a:pt x="974645" y="1554758"/>
                  </a:lnTo>
                  <a:lnTo>
                    <a:pt x="989310" y="1505804"/>
                  </a:lnTo>
                  <a:lnTo>
                    <a:pt x="1006906" y="1451612"/>
                  </a:lnTo>
                  <a:lnTo>
                    <a:pt x="1026868" y="1393364"/>
                  </a:lnTo>
                  <a:lnTo>
                    <a:pt x="1048634" y="1332242"/>
                  </a:lnTo>
                  <a:lnTo>
                    <a:pt x="1071640" y="1269428"/>
                  </a:lnTo>
                  <a:lnTo>
                    <a:pt x="1095323" y="1206106"/>
                  </a:lnTo>
                  <a:lnTo>
                    <a:pt x="1119119" y="1143457"/>
                  </a:lnTo>
                  <a:lnTo>
                    <a:pt x="1142467" y="1082665"/>
                  </a:lnTo>
                  <a:lnTo>
                    <a:pt x="1164802" y="1024912"/>
                  </a:lnTo>
                  <a:lnTo>
                    <a:pt x="1185562" y="971380"/>
                  </a:lnTo>
                  <a:lnTo>
                    <a:pt x="1204182" y="923251"/>
                  </a:lnTo>
                  <a:lnTo>
                    <a:pt x="1220101" y="881710"/>
                  </a:lnTo>
                  <a:lnTo>
                    <a:pt x="1241580" y="823116"/>
                  </a:lnTo>
                  <a:lnTo>
                    <a:pt x="1246400" y="806706"/>
                  </a:lnTo>
                  <a:lnTo>
                    <a:pt x="1246256" y="805289"/>
                  </a:lnTo>
                  <a:lnTo>
                    <a:pt x="1245384" y="804238"/>
                  </a:lnTo>
                  <a:lnTo>
                    <a:pt x="1257007" y="756742"/>
                  </a:lnTo>
                  <a:lnTo>
                    <a:pt x="1265486" y="707959"/>
                  </a:lnTo>
                  <a:lnTo>
                    <a:pt x="1270677" y="658027"/>
                  </a:lnTo>
                  <a:lnTo>
                    <a:pt x="1272439" y="607083"/>
                  </a:lnTo>
                  <a:lnTo>
                    <a:pt x="1270842" y="558353"/>
                  </a:lnTo>
                  <a:lnTo>
                    <a:pt x="1266124" y="510549"/>
                  </a:lnTo>
                  <a:lnTo>
                    <a:pt x="1258391" y="463785"/>
                  </a:lnTo>
                  <a:lnTo>
                    <a:pt x="1247751" y="418176"/>
                  </a:lnTo>
                  <a:lnTo>
                    <a:pt x="1234312" y="373839"/>
                  </a:lnTo>
                  <a:lnTo>
                    <a:pt x="1218181" y="330888"/>
                  </a:lnTo>
                  <a:lnTo>
                    <a:pt x="1199466" y="289439"/>
                  </a:lnTo>
                  <a:lnTo>
                    <a:pt x="1178275" y="249608"/>
                  </a:lnTo>
                  <a:lnTo>
                    <a:pt x="1154714" y="211510"/>
                  </a:lnTo>
                  <a:lnTo>
                    <a:pt x="1128892" y="175260"/>
                  </a:lnTo>
                  <a:lnTo>
                    <a:pt x="1100916" y="140974"/>
                  </a:lnTo>
                  <a:lnTo>
                    <a:pt x="1070893" y="108768"/>
                  </a:lnTo>
                  <a:lnTo>
                    <a:pt x="1038931" y="78756"/>
                  </a:lnTo>
                  <a:lnTo>
                    <a:pt x="1005138" y="51055"/>
                  </a:lnTo>
                  <a:lnTo>
                    <a:pt x="969620" y="25779"/>
                  </a:lnTo>
                  <a:lnTo>
                    <a:pt x="932487" y="3045"/>
                  </a:lnTo>
                  <a:lnTo>
                    <a:pt x="926625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17374" y="2158152"/>
              <a:ext cx="959485" cy="634365"/>
            </a:xfrm>
            <a:custGeom>
              <a:avLst/>
              <a:gdLst/>
              <a:ahLst/>
              <a:cxnLst/>
              <a:rect l="l" t="t" r="r" b="b"/>
              <a:pathLst>
                <a:path w="959485" h="634364">
                  <a:moveTo>
                    <a:pt x="860463" y="0"/>
                  </a:moveTo>
                  <a:lnTo>
                    <a:pt x="98975" y="0"/>
                  </a:lnTo>
                  <a:lnTo>
                    <a:pt x="79264" y="75"/>
                  </a:lnTo>
                  <a:lnTo>
                    <a:pt x="40842" y="4853"/>
                  </a:lnTo>
                  <a:lnTo>
                    <a:pt x="10629" y="29069"/>
                  </a:lnTo>
                  <a:lnTo>
                    <a:pt x="0" y="79340"/>
                  </a:lnTo>
                  <a:lnTo>
                    <a:pt x="0" y="554886"/>
                  </a:lnTo>
                  <a:lnTo>
                    <a:pt x="4778" y="593308"/>
                  </a:lnTo>
                  <a:lnTo>
                    <a:pt x="28993" y="623521"/>
                  </a:lnTo>
                  <a:lnTo>
                    <a:pt x="79264" y="634151"/>
                  </a:lnTo>
                  <a:lnTo>
                    <a:pt x="98975" y="634227"/>
                  </a:lnTo>
                  <a:lnTo>
                    <a:pt x="860463" y="634227"/>
                  </a:lnTo>
                  <a:lnTo>
                    <a:pt x="908695" y="632180"/>
                  </a:lnTo>
                  <a:lnTo>
                    <a:pt x="948809" y="605156"/>
                  </a:lnTo>
                  <a:lnTo>
                    <a:pt x="959438" y="554886"/>
                  </a:lnTo>
                  <a:lnTo>
                    <a:pt x="959438" y="79340"/>
                  </a:lnTo>
                  <a:lnTo>
                    <a:pt x="954660" y="40918"/>
                  </a:lnTo>
                  <a:lnTo>
                    <a:pt x="930444" y="10705"/>
                  </a:lnTo>
                  <a:lnTo>
                    <a:pt x="880174" y="75"/>
                  </a:lnTo>
                  <a:lnTo>
                    <a:pt x="860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5100" y="1569880"/>
              <a:ext cx="1003650" cy="184843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94775" y="2230539"/>
              <a:ext cx="154230" cy="21279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22183" y="2825802"/>
              <a:ext cx="971982" cy="59116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522183" y="2825802"/>
              <a:ext cx="972185" cy="591185"/>
            </a:xfrm>
            <a:custGeom>
              <a:avLst/>
              <a:gdLst/>
              <a:ahLst/>
              <a:cxnLst/>
              <a:rect l="l" t="t" r="r" b="b"/>
              <a:pathLst>
                <a:path w="972185" h="591185">
                  <a:moveTo>
                    <a:pt x="971982" y="0"/>
                  </a:moveTo>
                  <a:lnTo>
                    <a:pt x="0" y="0"/>
                  </a:lnTo>
                  <a:lnTo>
                    <a:pt x="0" y="591164"/>
                  </a:lnTo>
                  <a:lnTo>
                    <a:pt x="971982" y="591164"/>
                  </a:lnTo>
                  <a:lnTo>
                    <a:pt x="971982" y="0"/>
                  </a:lnTo>
                  <a:close/>
                </a:path>
              </a:pathLst>
            </a:custGeom>
            <a:ln w="9525">
              <a:solidFill>
                <a:srgbClr val="C153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74198" y="2786780"/>
              <a:ext cx="1057275" cy="45720"/>
            </a:xfrm>
            <a:custGeom>
              <a:avLst/>
              <a:gdLst/>
              <a:ahLst/>
              <a:cxnLst/>
              <a:rect l="l" t="t" r="r" b="b"/>
              <a:pathLst>
                <a:path w="1057275" h="45719">
                  <a:moveTo>
                    <a:pt x="1038350" y="0"/>
                  </a:moveTo>
                  <a:lnTo>
                    <a:pt x="18865" y="0"/>
                  </a:lnTo>
                  <a:lnTo>
                    <a:pt x="14918" y="1367"/>
                  </a:lnTo>
                  <a:lnTo>
                    <a:pt x="8620" y="3660"/>
                  </a:lnTo>
                  <a:lnTo>
                    <a:pt x="3658" y="8620"/>
                  </a:lnTo>
                  <a:lnTo>
                    <a:pt x="462" y="17404"/>
                  </a:lnTo>
                  <a:lnTo>
                    <a:pt x="0" y="20029"/>
                  </a:lnTo>
                  <a:lnTo>
                    <a:pt x="0" y="25318"/>
                  </a:lnTo>
                  <a:lnTo>
                    <a:pt x="18865" y="45346"/>
                  </a:lnTo>
                  <a:lnTo>
                    <a:pt x="1038350" y="45346"/>
                  </a:lnTo>
                  <a:lnTo>
                    <a:pt x="1057217" y="25318"/>
                  </a:lnTo>
                  <a:lnTo>
                    <a:pt x="1057217" y="20029"/>
                  </a:lnTo>
                  <a:lnTo>
                    <a:pt x="10383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50997" y="2958230"/>
              <a:ext cx="713105" cy="459740"/>
            </a:xfrm>
            <a:custGeom>
              <a:avLst/>
              <a:gdLst/>
              <a:ahLst/>
              <a:cxnLst/>
              <a:rect l="l" t="t" r="r" b="b"/>
              <a:pathLst>
                <a:path w="713105" h="459739">
                  <a:moveTo>
                    <a:pt x="713067" y="0"/>
                  </a:moveTo>
                  <a:lnTo>
                    <a:pt x="0" y="0"/>
                  </a:lnTo>
                  <a:lnTo>
                    <a:pt x="0" y="459463"/>
                  </a:lnTo>
                  <a:lnTo>
                    <a:pt x="713067" y="459463"/>
                  </a:lnTo>
                  <a:lnTo>
                    <a:pt x="713067" y="0"/>
                  </a:lnTo>
                  <a:close/>
                </a:path>
              </a:pathLst>
            </a:custGeom>
            <a:ln w="9525">
              <a:solidFill>
                <a:srgbClr val="C153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88141" y="2233014"/>
              <a:ext cx="795048" cy="522996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5942384" y="3786756"/>
            <a:ext cx="1180465" cy="1477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4315" algn="just">
              <a:lnSpc>
                <a:spcPct val="111100"/>
              </a:lnSpc>
              <a:spcBef>
                <a:spcPts val="100"/>
              </a:spcBef>
            </a:pPr>
            <a:r>
              <a:rPr sz="1050" spc="-20" dirty="0">
                <a:latin typeface="Verdana"/>
                <a:cs typeface="Verdana"/>
              </a:rPr>
              <a:t>Riepilog</a:t>
            </a:r>
            <a:r>
              <a:rPr sz="1050" spc="-50" dirty="0">
                <a:latin typeface="Verdana"/>
                <a:cs typeface="Verdana"/>
              </a:rPr>
              <a:t>o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20" dirty="0">
                <a:latin typeface="Verdana"/>
                <a:cs typeface="Verdana"/>
              </a:rPr>
              <a:t>delle  </a:t>
            </a:r>
            <a:r>
              <a:rPr sz="1050" spc="-35" dirty="0">
                <a:latin typeface="Verdana"/>
                <a:cs typeface="Verdana"/>
              </a:rPr>
              <a:t>caratteristiche </a:t>
            </a:r>
            <a:r>
              <a:rPr sz="1050" spc="-360" dirty="0">
                <a:latin typeface="Verdana"/>
                <a:cs typeface="Verdana"/>
              </a:rPr>
              <a:t> </a:t>
            </a:r>
            <a:r>
              <a:rPr sz="1050" spc="-35" dirty="0">
                <a:latin typeface="Verdana"/>
                <a:cs typeface="Verdana"/>
              </a:rPr>
              <a:t>contrattuali</a:t>
            </a:r>
            <a:endParaRPr sz="10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Verdana"/>
              <a:cs typeface="Verdana"/>
            </a:endParaRPr>
          </a:p>
          <a:p>
            <a:pPr marL="12700" marR="5080">
              <a:lnSpc>
                <a:spcPct val="111100"/>
              </a:lnSpc>
            </a:pPr>
            <a:r>
              <a:rPr sz="1050" spc="-30" dirty="0">
                <a:latin typeface="Verdana"/>
                <a:cs typeface="Verdana"/>
              </a:rPr>
              <a:t>P</a:t>
            </a:r>
            <a:r>
              <a:rPr sz="1050" spc="-15" dirty="0">
                <a:latin typeface="Verdana"/>
                <a:cs typeface="Verdana"/>
              </a:rPr>
              <a:t>o</a:t>
            </a:r>
            <a:r>
              <a:rPr sz="1050" spc="-40" dirty="0">
                <a:latin typeface="Verdana"/>
                <a:cs typeface="Verdana"/>
              </a:rPr>
              <a:t>ssi</a:t>
            </a:r>
            <a:r>
              <a:rPr sz="1050" spc="5" dirty="0">
                <a:latin typeface="Verdana"/>
                <a:cs typeface="Verdana"/>
              </a:rPr>
              <a:t>b</a:t>
            </a:r>
            <a:r>
              <a:rPr sz="1050" spc="-40" dirty="0">
                <a:latin typeface="Verdana"/>
                <a:cs typeface="Verdana"/>
              </a:rPr>
              <a:t>i</a:t>
            </a:r>
            <a:r>
              <a:rPr sz="1050" spc="-35" dirty="0">
                <a:latin typeface="Verdana"/>
                <a:cs typeface="Verdana"/>
              </a:rPr>
              <a:t>l</a:t>
            </a:r>
            <a:r>
              <a:rPr sz="1050" spc="-40" dirty="0">
                <a:latin typeface="Verdana"/>
                <a:cs typeface="Verdana"/>
              </a:rPr>
              <a:t>it</a:t>
            </a:r>
            <a:r>
              <a:rPr sz="1050" spc="-80" dirty="0">
                <a:latin typeface="Verdana"/>
                <a:cs typeface="Verdana"/>
              </a:rPr>
              <a:t>à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5" dirty="0">
                <a:latin typeface="Verdana"/>
                <a:cs typeface="Verdana"/>
              </a:rPr>
              <a:t>d</a:t>
            </a:r>
            <a:r>
              <a:rPr sz="1050" spc="-70" dirty="0">
                <a:latin typeface="Verdana"/>
                <a:cs typeface="Verdana"/>
              </a:rPr>
              <a:t>i  </a:t>
            </a:r>
            <a:r>
              <a:rPr sz="1050" spc="-45" dirty="0">
                <a:latin typeface="Verdana"/>
                <a:cs typeface="Verdana"/>
              </a:rPr>
              <a:t>passa</a:t>
            </a:r>
            <a:r>
              <a:rPr sz="1050" spc="-55" dirty="0">
                <a:latin typeface="Verdana"/>
                <a:cs typeface="Verdana"/>
              </a:rPr>
              <a:t>r</a:t>
            </a:r>
            <a:r>
              <a:rPr sz="1050" spc="-45" dirty="0">
                <a:latin typeface="Verdana"/>
                <a:cs typeface="Verdana"/>
              </a:rPr>
              <a:t>e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80" dirty="0">
                <a:latin typeface="Verdana"/>
                <a:cs typeface="Verdana"/>
              </a:rPr>
              <a:t>a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o</a:t>
            </a:r>
            <a:r>
              <a:rPr sz="1050" dirty="0">
                <a:latin typeface="Verdana"/>
                <a:cs typeface="Verdana"/>
              </a:rPr>
              <a:t>f</a:t>
            </a:r>
            <a:r>
              <a:rPr sz="1050" spc="-30" dirty="0">
                <a:latin typeface="Verdana"/>
                <a:cs typeface="Verdana"/>
              </a:rPr>
              <a:t>f</a:t>
            </a:r>
            <a:r>
              <a:rPr sz="1050" spc="-55" dirty="0">
                <a:latin typeface="Verdana"/>
                <a:cs typeface="Verdana"/>
              </a:rPr>
              <a:t>e</a:t>
            </a:r>
            <a:r>
              <a:rPr sz="1050" spc="-30" dirty="0">
                <a:latin typeface="Verdana"/>
                <a:cs typeface="Verdana"/>
              </a:rPr>
              <a:t>r</a:t>
            </a:r>
            <a:r>
              <a:rPr sz="1050" spc="-45" dirty="0">
                <a:latin typeface="Verdana"/>
                <a:cs typeface="Verdana"/>
              </a:rPr>
              <a:t>te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55" dirty="0">
                <a:latin typeface="Verdana"/>
                <a:cs typeface="Verdana"/>
              </a:rPr>
              <a:t>a  </a:t>
            </a:r>
            <a:r>
              <a:rPr sz="1050" spc="-40" dirty="0">
                <a:latin typeface="Verdana"/>
                <a:cs typeface="Verdana"/>
              </a:rPr>
              <a:t>p</a:t>
            </a:r>
            <a:r>
              <a:rPr sz="1050" spc="-45" dirty="0">
                <a:latin typeface="Verdana"/>
                <a:cs typeface="Verdana"/>
              </a:rPr>
              <a:t>r</a:t>
            </a:r>
            <a:r>
              <a:rPr sz="1050" spc="-35" dirty="0">
                <a:latin typeface="Verdana"/>
                <a:cs typeface="Verdana"/>
              </a:rPr>
              <a:t>ez</a:t>
            </a:r>
            <a:r>
              <a:rPr sz="1050" spc="-50" dirty="0">
                <a:latin typeface="Verdana"/>
                <a:cs typeface="Verdana"/>
              </a:rPr>
              <a:t>z</a:t>
            </a:r>
            <a:r>
              <a:rPr sz="1050" spc="-20" dirty="0">
                <a:latin typeface="Verdana"/>
                <a:cs typeface="Verdana"/>
              </a:rPr>
              <a:t>o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20" dirty="0">
                <a:latin typeface="Tahoma"/>
                <a:cs typeface="Tahoma"/>
              </a:rPr>
              <a:t>f</a:t>
            </a:r>
            <a:r>
              <a:rPr sz="1050" spc="-25" dirty="0">
                <a:latin typeface="Verdana"/>
                <a:cs typeface="Verdana"/>
              </a:rPr>
              <a:t>iss</a:t>
            </a:r>
            <a:r>
              <a:rPr sz="1050" spc="-65" dirty="0">
                <a:latin typeface="Verdana"/>
                <a:cs typeface="Verdana"/>
              </a:rPr>
              <a:t>o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35" dirty="0">
                <a:latin typeface="Verdana"/>
                <a:cs typeface="Verdana"/>
              </a:rPr>
              <a:t>e  </a:t>
            </a:r>
            <a:r>
              <a:rPr sz="1050" spc="-40" dirty="0">
                <a:latin typeface="Verdana"/>
                <a:cs typeface="Verdana"/>
              </a:rPr>
              <a:t>p</a:t>
            </a:r>
            <a:r>
              <a:rPr sz="1050" spc="-45" dirty="0">
                <a:latin typeface="Verdana"/>
                <a:cs typeface="Verdana"/>
              </a:rPr>
              <a:t>r</a:t>
            </a:r>
            <a:r>
              <a:rPr sz="1050" spc="-35" dirty="0">
                <a:latin typeface="Verdana"/>
                <a:cs typeface="Verdana"/>
              </a:rPr>
              <a:t>ez</a:t>
            </a:r>
            <a:r>
              <a:rPr sz="1050" spc="-50" dirty="0">
                <a:latin typeface="Verdana"/>
                <a:cs typeface="Verdana"/>
              </a:rPr>
              <a:t>z</a:t>
            </a:r>
            <a:r>
              <a:rPr sz="1050" spc="-20" dirty="0">
                <a:latin typeface="Verdana"/>
                <a:cs typeface="Verdana"/>
              </a:rPr>
              <a:t>o</a:t>
            </a:r>
            <a:r>
              <a:rPr sz="1050" spc="-70" dirty="0">
                <a:latin typeface="Verdana"/>
                <a:cs typeface="Verdana"/>
              </a:rPr>
              <a:t> v</a:t>
            </a:r>
            <a:r>
              <a:rPr sz="1050" spc="-40" dirty="0">
                <a:latin typeface="Verdana"/>
                <a:cs typeface="Verdana"/>
              </a:rPr>
              <a:t>ariabile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42384" y="5855404"/>
            <a:ext cx="114935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050" spc="25" dirty="0">
                <a:latin typeface="Verdana"/>
                <a:cs typeface="Verdana"/>
              </a:rPr>
              <a:t>C</a:t>
            </a:r>
            <a:r>
              <a:rPr sz="1050" spc="20" dirty="0">
                <a:latin typeface="Verdana"/>
                <a:cs typeface="Verdana"/>
              </a:rPr>
              <a:t>o</a:t>
            </a:r>
            <a:r>
              <a:rPr sz="1050" spc="-40" dirty="0">
                <a:latin typeface="Verdana"/>
                <a:cs typeface="Verdana"/>
              </a:rPr>
              <a:t>s</a:t>
            </a:r>
            <a:r>
              <a:rPr sz="1050" spc="-45" dirty="0">
                <a:latin typeface="Verdana"/>
                <a:cs typeface="Verdana"/>
              </a:rPr>
              <a:t>t</a:t>
            </a:r>
            <a:r>
              <a:rPr sz="1050" spc="-20" dirty="0">
                <a:latin typeface="Verdana"/>
                <a:cs typeface="Verdana"/>
              </a:rPr>
              <a:t>o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5" dirty="0">
                <a:latin typeface="Verdana"/>
                <a:cs typeface="Verdana"/>
              </a:rPr>
              <a:t>d</a:t>
            </a:r>
            <a:r>
              <a:rPr sz="1050" spc="-25" dirty="0">
                <a:latin typeface="Verdana"/>
                <a:cs typeface="Verdana"/>
              </a:rPr>
              <a:t>e</a:t>
            </a:r>
            <a:r>
              <a:rPr sz="1050" spc="-55" dirty="0">
                <a:latin typeface="Verdana"/>
                <a:cs typeface="Verdana"/>
              </a:rPr>
              <a:t>l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40" dirty="0">
                <a:latin typeface="Verdana"/>
                <a:cs typeface="Verdana"/>
              </a:rPr>
              <a:t>s</a:t>
            </a:r>
            <a:r>
              <a:rPr sz="1050" spc="-25" dirty="0">
                <a:latin typeface="Verdana"/>
                <a:cs typeface="Verdana"/>
              </a:rPr>
              <a:t>e</a:t>
            </a:r>
            <a:r>
              <a:rPr sz="1050" spc="-60" dirty="0">
                <a:latin typeface="Verdana"/>
                <a:cs typeface="Verdana"/>
              </a:rPr>
              <a:t>rv</a:t>
            </a:r>
            <a:r>
              <a:rPr sz="1050" spc="-40" dirty="0">
                <a:latin typeface="Verdana"/>
                <a:cs typeface="Verdana"/>
              </a:rPr>
              <a:t>i</a:t>
            </a:r>
            <a:r>
              <a:rPr sz="1050" spc="-35" dirty="0">
                <a:latin typeface="Verdana"/>
                <a:cs typeface="Verdana"/>
              </a:rPr>
              <a:t>z</a:t>
            </a:r>
            <a:r>
              <a:rPr sz="1050" spc="-40" dirty="0">
                <a:latin typeface="Verdana"/>
                <a:cs typeface="Verdana"/>
              </a:rPr>
              <a:t>i</a:t>
            </a:r>
            <a:r>
              <a:rPr sz="1050" spc="-15" dirty="0">
                <a:latin typeface="Verdana"/>
                <a:cs typeface="Verdana"/>
              </a:rPr>
              <a:t>o  </a:t>
            </a:r>
            <a:r>
              <a:rPr sz="1050" spc="-30" dirty="0">
                <a:latin typeface="Verdana"/>
                <a:cs typeface="Verdana"/>
              </a:rPr>
              <a:t>d</a:t>
            </a:r>
            <a:r>
              <a:rPr sz="1050" spc="-25" dirty="0">
                <a:latin typeface="Verdana"/>
                <a:cs typeface="Verdana"/>
              </a:rPr>
              <a:t>i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15" dirty="0">
                <a:latin typeface="Lucida Sans Unicode"/>
                <a:cs typeface="Lucida Sans Unicode"/>
              </a:rPr>
              <a:t>maggio</a:t>
            </a:r>
            <a:r>
              <a:rPr sz="1050" spc="-5" dirty="0">
                <a:latin typeface="Lucida Sans Unicode"/>
                <a:cs typeface="Lucida Sans Unicode"/>
              </a:rPr>
              <a:t>r</a:t>
            </a:r>
            <a:r>
              <a:rPr sz="1050" spc="-45" dirty="0">
                <a:latin typeface="Lucida Sans Unicode"/>
                <a:cs typeface="Lucida Sans Unicode"/>
              </a:rPr>
              <a:t> </a:t>
            </a:r>
            <a:r>
              <a:rPr sz="1050" spc="15" dirty="0">
                <a:latin typeface="Lucida Sans Unicode"/>
                <a:cs typeface="Lucida Sans Unicode"/>
              </a:rPr>
              <a:t>tutela</a:t>
            </a:r>
            <a:endParaRPr sz="105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942384" y="6618941"/>
            <a:ext cx="124587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050" spc="25" dirty="0">
                <a:latin typeface="Verdana"/>
                <a:cs typeface="Verdana"/>
              </a:rPr>
              <a:t>C</a:t>
            </a:r>
            <a:r>
              <a:rPr sz="1050" spc="20" dirty="0">
                <a:latin typeface="Verdana"/>
                <a:cs typeface="Verdana"/>
              </a:rPr>
              <a:t>o</a:t>
            </a:r>
            <a:r>
              <a:rPr sz="1050" spc="-40" dirty="0">
                <a:latin typeface="Verdana"/>
                <a:cs typeface="Verdana"/>
              </a:rPr>
              <a:t>s</a:t>
            </a:r>
            <a:r>
              <a:rPr sz="1050" spc="-45" dirty="0">
                <a:latin typeface="Verdana"/>
                <a:cs typeface="Verdana"/>
              </a:rPr>
              <a:t>t</a:t>
            </a:r>
            <a:r>
              <a:rPr sz="1050" spc="-20" dirty="0">
                <a:latin typeface="Verdana"/>
                <a:cs typeface="Verdana"/>
              </a:rPr>
              <a:t>o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5" dirty="0">
                <a:latin typeface="Verdana"/>
                <a:cs typeface="Verdana"/>
              </a:rPr>
              <a:t>d</a:t>
            </a:r>
            <a:r>
              <a:rPr sz="1050" spc="-25" dirty="0">
                <a:latin typeface="Verdana"/>
                <a:cs typeface="Verdana"/>
              </a:rPr>
              <a:t>e</a:t>
            </a:r>
            <a:r>
              <a:rPr sz="1050" spc="-35" dirty="0">
                <a:latin typeface="Verdana"/>
                <a:cs typeface="Verdana"/>
              </a:rPr>
              <a:t>ll</a:t>
            </a:r>
            <a:r>
              <a:rPr sz="1050" spc="-155" dirty="0">
                <a:latin typeface="Verdana"/>
                <a:cs typeface="Verdana"/>
              </a:rPr>
              <a:t>’</a:t>
            </a:r>
            <a:r>
              <a:rPr sz="1050" spc="-5" dirty="0">
                <a:latin typeface="Verdana"/>
                <a:cs typeface="Verdana"/>
              </a:rPr>
              <a:t>o</a:t>
            </a:r>
            <a:r>
              <a:rPr sz="1050" dirty="0">
                <a:latin typeface="Verdana"/>
                <a:cs typeface="Verdana"/>
              </a:rPr>
              <a:t>f</a:t>
            </a:r>
            <a:r>
              <a:rPr sz="1050" spc="-30" dirty="0">
                <a:latin typeface="Verdana"/>
                <a:cs typeface="Verdana"/>
              </a:rPr>
              <a:t>f</a:t>
            </a:r>
            <a:r>
              <a:rPr sz="1050" spc="-25" dirty="0">
                <a:latin typeface="Verdana"/>
                <a:cs typeface="Verdana"/>
              </a:rPr>
              <a:t>e</a:t>
            </a:r>
            <a:r>
              <a:rPr sz="1050" spc="-60" dirty="0">
                <a:latin typeface="Verdana"/>
                <a:cs typeface="Verdana"/>
              </a:rPr>
              <a:t>r</a:t>
            </a:r>
            <a:r>
              <a:rPr sz="1050" spc="-40" dirty="0">
                <a:latin typeface="Verdana"/>
                <a:cs typeface="Verdana"/>
              </a:rPr>
              <a:t>t</a:t>
            </a:r>
            <a:r>
              <a:rPr sz="1050" spc="-55" dirty="0">
                <a:latin typeface="Verdana"/>
                <a:cs typeface="Verdana"/>
              </a:rPr>
              <a:t>a  </a:t>
            </a:r>
            <a:r>
              <a:rPr sz="1050" spc="-20" dirty="0">
                <a:latin typeface="Verdana"/>
                <a:cs typeface="Verdana"/>
              </a:rPr>
              <a:t>pi</a:t>
            </a:r>
            <a:r>
              <a:rPr sz="1050" spc="-55" dirty="0">
                <a:latin typeface="Verdana"/>
                <a:cs typeface="Verdana"/>
              </a:rPr>
              <a:t>ù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5" dirty="0">
                <a:latin typeface="Verdana"/>
                <a:cs typeface="Verdana"/>
              </a:rPr>
              <a:t>co</a:t>
            </a:r>
            <a:r>
              <a:rPr sz="1050" spc="-10" dirty="0">
                <a:latin typeface="Verdana"/>
                <a:cs typeface="Verdana"/>
              </a:rPr>
              <a:t>n</a:t>
            </a:r>
            <a:r>
              <a:rPr sz="1050" spc="-75" dirty="0">
                <a:latin typeface="Verdana"/>
                <a:cs typeface="Verdana"/>
              </a:rPr>
              <a:t>v</a:t>
            </a:r>
            <a:r>
              <a:rPr sz="1050" spc="-30" dirty="0">
                <a:latin typeface="Verdana"/>
                <a:cs typeface="Verdana"/>
              </a:rPr>
              <a:t>enie</a:t>
            </a:r>
            <a:r>
              <a:rPr sz="1050" spc="-45" dirty="0">
                <a:latin typeface="Verdana"/>
                <a:cs typeface="Verdana"/>
              </a:rPr>
              <a:t>nte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35" dirty="0">
                <a:latin typeface="Verdana"/>
                <a:cs typeface="Verdana"/>
              </a:rPr>
              <a:t>sul  </a:t>
            </a:r>
            <a:r>
              <a:rPr sz="1050" spc="20" dirty="0">
                <a:latin typeface="Lucida Sans Unicode"/>
                <a:cs typeface="Lucida Sans Unicode"/>
              </a:rPr>
              <a:t>mercato</a:t>
            </a:r>
            <a:r>
              <a:rPr sz="1050" spc="-55" dirty="0">
                <a:latin typeface="Lucida Sans Unicode"/>
                <a:cs typeface="Lucida Sans Unicode"/>
              </a:rPr>
              <a:t> </a:t>
            </a:r>
            <a:r>
              <a:rPr sz="1050" spc="5" dirty="0">
                <a:latin typeface="Lucida Sans Unicode"/>
                <a:cs typeface="Lucida Sans Unicode"/>
              </a:rPr>
              <a:t>libero</a:t>
            </a:r>
            <a:endParaRPr sz="1050">
              <a:latin typeface="Lucida Sans Unicode"/>
              <a:cs typeface="Lucida Sans Unicode"/>
            </a:endParaRPr>
          </a:p>
        </p:txBody>
      </p:sp>
      <p:pic>
        <p:nvPicPr>
          <p:cNvPr id="32" name="object 3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66038" y="3309653"/>
            <a:ext cx="5456010" cy="4261692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2795117" y="6706468"/>
            <a:ext cx="1270000" cy="3860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968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55"/>
              </a:spcBef>
            </a:pPr>
            <a:r>
              <a:rPr sz="950" spc="35" dirty="0">
                <a:latin typeface="Lucida Sans Unicode"/>
                <a:cs typeface="Lucida Sans Unicode"/>
              </a:rPr>
              <a:t>NOME</a:t>
            </a:r>
            <a:r>
              <a:rPr sz="950" spc="-70" dirty="0">
                <a:latin typeface="Lucida Sans Unicode"/>
                <a:cs typeface="Lucida Sans Unicode"/>
              </a:rPr>
              <a:t> </a:t>
            </a:r>
            <a:r>
              <a:rPr sz="950" spc="25" dirty="0">
                <a:latin typeface="Lucida Sans Unicode"/>
                <a:cs typeface="Lucida Sans Unicode"/>
              </a:rPr>
              <a:t>FORNITORE</a:t>
            </a:r>
            <a:endParaRPr sz="950">
              <a:latin typeface="Lucida Sans Unicode"/>
              <a:cs typeface="Lucida Sans Unicode"/>
            </a:endParaRPr>
          </a:p>
          <a:p>
            <a:pPr marL="15240">
              <a:lnSpc>
                <a:spcPct val="100000"/>
              </a:lnSpc>
              <a:spcBef>
                <a:spcPts val="60"/>
              </a:spcBef>
            </a:pPr>
            <a:r>
              <a:rPr sz="950" spc="20" dirty="0">
                <a:latin typeface="Lucida Sans Unicode"/>
                <a:cs typeface="Lucida Sans Unicode"/>
              </a:rPr>
              <a:t>NOME</a:t>
            </a:r>
            <a:r>
              <a:rPr sz="950" spc="-50" dirty="0">
                <a:latin typeface="Lucida Sans Unicode"/>
                <a:cs typeface="Lucida Sans Unicode"/>
              </a:rPr>
              <a:t> </a:t>
            </a:r>
            <a:r>
              <a:rPr sz="950" spc="-5" dirty="0">
                <a:latin typeface="Lucida Sans Unicode"/>
                <a:cs typeface="Lucida Sans Unicode"/>
              </a:rPr>
              <a:t>OFFERTA</a:t>
            </a:r>
            <a:endParaRPr sz="950">
              <a:latin typeface="Lucida Sans Unicode"/>
              <a:cs typeface="Lucida Sans Unicode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796616" y="6706467"/>
            <a:ext cx="958215" cy="493395"/>
            <a:chOff x="1796616" y="6706467"/>
            <a:chExt cx="958215" cy="493395"/>
          </a:xfrm>
        </p:grpSpPr>
        <p:sp>
          <p:nvSpPr>
            <p:cNvPr id="35" name="object 35"/>
            <p:cNvSpPr/>
            <p:nvPr/>
          </p:nvSpPr>
          <p:spPr>
            <a:xfrm>
              <a:off x="1796616" y="6706467"/>
              <a:ext cx="958215" cy="493395"/>
            </a:xfrm>
            <a:custGeom>
              <a:avLst/>
              <a:gdLst/>
              <a:ahLst/>
              <a:cxnLst/>
              <a:rect l="l" t="t" r="r" b="b"/>
              <a:pathLst>
                <a:path w="958214" h="493395">
                  <a:moveTo>
                    <a:pt x="958023" y="0"/>
                  </a:moveTo>
                  <a:lnTo>
                    <a:pt x="0" y="0"/>
                  </a:lnTo>
                  <a:lnTo>
                    <a:pt x="0" y="493289"/>
                  </a:lnTo>
                  <a:lnTo>
                    <a:pt x="958023" y="493289"/>
                  </a:lnTo>
                  <a:lnTo>
                    <a:pt x="9580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00154" y="6737239"/>
              <a:ext cx="203601" cy="193636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1796616" y="6706467"/>
            <a:ext cx="958215" cy="49339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25755">
              <a:lnSpc>
                <a:spcPct val="100000"/>
              </a:lnSpc>
              <a:spcBef>
                <a:spcPts val="455"/>
              </a:spcBef>
            </a:pPr>
            <a:r>
              <a:rPr sz="950" spc="10" dirty="0">
                <a:latin typeface="Lucida Sans Unicode"/>
                <a:cs typeface="Lucida Sans Unicode"/>
              </a:rPr>
              <a:t>logo</a:t>
            </a:r>
            <a:endParaRPr sz="950">
              <a:latin typeface="Lucida Sans Unicode"/>
              <a:cs typeface="Lucida Sans Unicode"/>
            </a:endParaRPr>
          </a:p>
          <a:p>
            <a:pPr marL="325755">
              <a:lnSpc>
                <a:spcPct val="100000"/>
              </a:lnSpc>
              <a:spcBef>
                <a:spcPts val="100"/>
              </a:spcBef>
            </a:pPr>
            <a:r>
              <a:rPr sz="750" spc="15" dirty="0">
                <a:latin typeface="Lucida Sans Unicode"/>
                <a:cs typeface="Lucida Sans Unicode"/>
              </a:rPr>
              <a:t>FORNITORE</a:t>
            </a:r>
            <a:endParaRPr sz="750">
              <a:latin typeface="Lucida Sans Unicode"/>
              <a:cs typeface="Lucida Sans Unicode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613182" y="3946041"/>
            <a:ext cx="262255" cy="2888615"/>
            <a:chOff x="5613182" y="3946041"/>
            <a:chExt cx="262255" cy="2888615"/>
          </a:xfrm>
        </p:grpSpPr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13182" y="3946041"/>
              <a:ext cx="261672" cy="12369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613182" y="4597842"/>
              <a:ext cx="261672" cy="12369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613182" y="5925789"/>
              <a:ext cx="261672" cy="12369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613182" y="6710608"/>
              <a:ext cx="261672" cy="123698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5942384" y="7360294"/>
            <a:ext cx="130683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050" spc="-90" dirty="0">
                <a:latin typeface="Verdana"/>
                <a:cs typeface="Verdana"/>
              </a:rPr>
              <a:t>P</a:t>
            </a:r>
            <a:r>
              <a:rPr sz="1050" spc="-65" dirty="0">
                <a:latin typeface="Verdana"/>
                <a:cs typeface="Verdana"/>
              </a:rPr>
              <a:t>e</a:t>
            </a:r>
            <a:r>
              <a:rPr sz="1050" spc="-110" dirty="0">
                <a:latin typeface="Verdana"/>
                <a:cs typeface="Verdana"/>
              </a:rPr>
              <a:t>r</a:t>
            </a:r>
            <a:r>
              <a:rPr sz="1050" spc="-85" dirty="0">
                <a:latin typeface="Verdana"/>
                <a:cs typeface="Verdana"/>
              </a:rPr>
              <a:t>i</a:t>
            </a:r>
            <a:r>
              <a:rPr sz="1050" spc="-45" dirty="0">
                <a:latin typeface="Verdana"/>
                <a:cs typeface="Verdana"/>
              </a:rPr>
              <a:t>o</a:t>
            </a:r>
            <a:r>
              <a:rPr sz="1050" spc="-40" dirty="0">
                <a:latin typeface="Verdana"/>
                <a:cs typeface="Verdana"/>
              </a:rPr>
              <a:t>d</a:t>
            </a:r>
            <a:r>
              <a:rPr sz="1050" spc="-20" dirty="0">
                <a:latin typeface="Verdana"/>
                <a:cs typeface="Verdana"/>
              </a:rPr>
              <a:t>o</a:t>
            </a:r>
            <a:r>
              <a:rPr sz="1050" spc="-155" dirty="0">
                <a:latin typeface="Verdana"/>
                <a:cs typeface="Verdana"/>
              </a:rPr>
              <a:t> </a:t>
            </a:r>
            <a:r>
              <a:rPr sz="1050" spc="-80" dirty="0">
                <a:latin typeface="Verdana"/>
                <a:cs typeface="Verdana"/>
              </a:rPr>
              <a:t>n</a:t>
            </a:r>
            <a:r>
              <a:rPr sz="1050" spc="-70" dirty="0">
                <a:latin typeface="Verdana"/>
                <a:cs typeface="Verdana"/>
              </a:rPr>
              <a:t>e</a:t>
            </a:r>
            <a:r>
              <a:rPr sz="1050" spc="-55" dirty="0">
                <a:latin typeface="Verdana"/>
                <a:cs typeface="Verdana"/>
              </a:rPr>
              <a:t>l</a:t>
            </a:r>
            <a:r>
              <a:rPr sz="1050" spc="-155" dirty="0">
                <a:latin typeface="Verdana"/>
                <a:cs typeface="Verdana"/>
              </a:rPr>
              <a:t> </a:t>
            </a:r>
            <a:r>
              <a:rPr sz="1050" spc="-40" dirty="0">
                <a:latin typeface="Verdana"/>
                <a:cs typeface="Verdana"/>
              </a:rPr>
              <a:t>q</a:t>
            </a:r>
            <a:r>
              <a:rPr sz="1050" spc="-85" dirty="0">
                <a:latin typeface="Verdana"/>
                <a:cs typeface="Verdana"/>
              </a:rPr>
              <a:t>u</a:t>
            </a:r>
            <a:r>
              <a:rPr sz="1050" spc="-105" dirty="0">
                <a:latin typeface="Verdana"/>
                <a:cs typeface="Verdana"/>
              </a:rPr>
              <a:t>a</a:t>
            </a:r>
            <a:r>
              <a:rPr sz="1050" spc="-80" dirty="0">
                <a:latin typeface="Verdana"/>
                <a:cs typeface="Verdana"/>
              </a:rPr>
              <a:t>l</a:t>
            </a:r>
            <a:r>
              <a:rPr sz="1050" spc="-45" dirty="0">
                <a:latin typeface="Verdana"/>
                <a:cs typeface="Verdana"/>
              </a:rPr>
              <a:t>e</a:t>
            </a:r>
            <a:r>
              <a:rPr sz="1050" spc="-155" dirty="0">
                <a:latin typeface="Verdana"/>
                <a:cs typeface="Verdana"/>
              </a:rPr>
              <a:t> </a:t>
            </a:r>
            <a:r>
              <a:rPr sz="1050" spc="-35" dirty="0">
                <a:latin typeface="Verdana"/>
                <a:cs typeface="Verdana"/>
              </a:rPr>
              <a:t>è  </a:t>
            </a:r>
            <a:r>
              <a:rPr sz="1050" spc="-40" dirty="0">
                <a:latin typeface="Verdana"/>
                <a:cs typeface="Verdana"/>
              </a:rPr>
              <a:t>po</a:t>
            </a:r>
            <a:r>
              <a:rPr sz="1050" spc="-75" dirty="0">
                <a:latin typeface="Verdana"/>
                <a:cs typeface="Verdana"/>
              </a:rPr>
              <a:t>ssibil</a:t>
            </a:r>
            <a:r>
              <a:rPr sz="1050" spc="-70" dirty="0">
                <a:latin typeface="Verdana"/>
                <a:cs typeface="Verdana"/>
              </a:rPr>
              <a:t>e</a:t>
            </a:r>
            <a:r>
              <a:rPr sz="1050" spc="-155" dirty="0">
                <a:latin typeface="Verdana"/>
                <a:cs typeface="Verdana"/>
              </a:rPr>
              <a:t> </a:t>
            </a:r>
            <a:r>
              <a:rPr sz="1050" spc="-75" dirty="0">
                <a:latin typeface="Verdana"/>
                <a:cs typeface="Verdana"/>
              </a:rPr>
              <a:t>so</a:t>
            </a:r>
            <a:r>
              <a:rPr sz="1050" spc="-65" dirty="0">
                <a:latin typeface="Verdana"/>
                <a:cs typeface="Verdana"/>
              </a:rPr>
              <a:t>t</a:t>
            </a:r>
            <a:r>
              <a:rPr sz="1050" spc="-90" dirty="0">
                <a:latin typeface="Verdana"/>
                <a:cs typeface="Verdana"/>
              </a:rPr>
              <a:t>t</a:t>
            </a:r>
            <a:r>
              <a:rPr sz="1050" spc="-45" dirty="0">
                <a:latin typeface="Verdana"/>
                <a:cs typeface="Verdana"/>
              </a:rPr>
              <a:t>o</a:t>
            </a:r>
            <a:r>
              <a:rPr sz="1050" spc="-70" dirty="0">
                <a:latin typeface="Verdana"/>
                <a:cs typeface="Verdana"/>
              </a:rPr>
              <a:t>scri</a:t>
            </a:r>
            <a:r>
              <a:rPr sz="1050" spc="-105" dirty="0">
                <a:latin typeface="Verdana"/>
                <a:cs typeface="Verdana"/>
              </a:rPr>
              <a:t>v</a:t>
            </a:r>
            <a:r>
              <a:rPr sz="1050" spc="-100" dirty="0">
                <a:latin typeface="Verdana"/>
                <a:cs typeface="Verdana"/>
              </a:rPr>
              <a:t>er</a:t>
            </a:r>
            <a:r>
              <a:rPr sz="1050" spc="-35" dirty="0">
                <a:latin typeface="Verdana"/>
                <a:cs typeface="Verdana"/>
              </a:rPr>
              <a:t>e  </a:t>
            </a:r>
            <a:r>
              <a:rPr sz="1050" spc="-85" dirty="0">
                <a:latin typeface="Verdana"/>
                <a:cs typeface="Verdana"/>
              </a:rPr>
              <a:t>l’offerta</a:t>
            </a:r>
            <a:endParaRPr sz="1050">
              <a:latin typeface="Verdana"/>
              <a:cs typeface="Verdana"/>
            </a:endParaRPr>
          </a:p>
        </p:txBody>
      </p:sp>
      <p:pic>
        <p:nvPicPr>
          <p:cNvPr id="44" name="object 4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537929" y="7103485"/>
            <a:ext cx="2383983" cy="1058938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5942384" y="8114345"/>
            <a:ext cx="131699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050" spc="-15" dirty="0">
                <a:latin typeface="Verdana"/>
                <a:cs typeface="Verdana"/>
              </a:rPr>
              <a:t>C</a:t>
            </a:r>
            <a:r>
              <a:rPr sz="1050" spc="-20" dirty="0">
                <a:latin typeface="Verdana"/>
                <a:cs typeface="Verdana"/>
              </a:rPr>
              <a:t>o</a:t>
            </a:r>
            <a:r>
              <a:rPr sz="1050" spc="-80" dirty="0">
                <a:latin typeface="Verdana"/>
                <a:cs typeface="Verdana"/>
              </a:rPr>
              <a:t>n</a:t>
            </a:r>
            <a:r>
              <a:rPr sz="1050" spc="-45" dirty="0">
                <a:latin typeface="Verdana"/>
                <a:cs typeface="Verdana"/>
              </a:rPr>
              <a:t>f</a:t>
            </a:r>
            <a:r>
              <a:rPr sz="1050" spc="-130" dirty="0">
                <a:latin typeface="Verdana"/>
                <a:cs typeface="Verdana"/>
              </a:rPr>
              <a:t>r</a:t>
            </a:r>
            <a:r>
              <a:rPr sz="1050" spc="-45" dirty="0">
                <a:latin typeface="Verdana"/>
                <a:cs typeface="Verdana"/>
              </a:rPr>
              <a:t>o</a:t>
            </a:r>
            <a:r>
              <a:rPr sz="1050" spc="-80" dirty="0">
                <a:latin typeface="Verdana"/>
                <a:cs typeface="Verdana"/>
              </a:rPr>
              <a:t>n</a:t>
            </a:r>
            <a:r>
              <a:rPr sz="1050" spc="-90" dirty="0">
                <a:latin typeface="Verdana"/>
                <a:cs typeface="Verdana"/>
              </a:rPr>
              <a:t>t</a:t>
            </a:r>
            <a:r>
              <a:rPr sz="1050" spc="-20" dirty="0">
                <a:latin typeface="Verdana"/>
                <a:cs typeface="Verdana"/>
              </a:rPr>
              <a:t>o</a:t>
            </a:r>
            <a:r>
              <a:rPr sz="1050" spc="-155" dirty="0">
                <a:latin typeface="Verdana"/>
                <a:cs typeface="Verdana"/>
              </a:rPr>
              <a:t> </a:t>
            </a:r>
            <a:r>
              <a:rPr sz="1050" spc="10" dirty="0">
                <a:latin typeface="Verdana"/>
                <a:cs typeface="Verdana"/>
              </a:rPr>
              <a:t>c</a:t>
            </a:r>
            <a:r>
              <a:rPr sz="1050" spc="-45" dirty="0">
                <a:latin typeface="Verdana"/>
                <a:cs typeface="Verdana"/>
              </a:rPr>
              <a:t>o</a:t>
            </a:r>
            <a:r>
              <a:rPr sz="1050" spc="-55" dirty="0">
                <a:latin typeface="Verdana"/>
                <a:cs typeface="Verdana"/>
              </a:rPr>
              <a:t>n</a:t>
            </a:r>
            <a:r>
              <a:rPr sz="1050" spc="-155" dirty="0">
                <a:latin typeface="Verdana"/>
                <a:cs typeface="Verdana"/>
              </a:rPr>
              <a:t> </a:t>
            </a:r>
            <a:r>
              <a:rPr sz="1050" spc="-85" dirty="0">
                <a:latin typeface="Verdana"/>
                <a:cs typeface="Verdana"/>
              </a:rPr>
              <a:t>i</a:t>
            </a:r>
            <a:r>
              <a:rPr sz="1050" spc="-55" dirty="0">
                <a:latin typeface="Verdana"/>
                <a:cs typeface="Verdana"/>
              </a:rPr>
              <a:t>l</a:t>
            </a:r>
            <a:r>
              <a:rPr sz="1050" spc="-155" dirty="0">
                <a:latin typeface="Verdana"/>
                <a:cs typeface="Verdana"/>
              </a:rPr>
              <a:t> </a:t>
            </a:r>
            <a:r>
              <a:rPr sz="1050" spc="10" dirty="0">
                <a:latin typeface="Verdana"/>
                <a:cs typeface="Verdana"/>
              </a:rPr>
              <a:t>c</a:t>
            </a:r>
            <a:r>
              <a:rPr sz="1050" spc="-45" dirty="0">
                <a:latin typeface="Verdana"/>
                <a:cs typeface="Verdana"/>
              </a:rPr>
              <a:t>o</a:t>
            </a:r>
            <a:r>
              <a:rPr sz="1050" spc="-85" dirty="0">
                <a:latin typeface="Verdana"/>
                <a:cs typeface="Verdana"/>
              </a:rPr>
              <a:t>s</a:t>
            </a:r>
            <a:r>
              <a:rPr sz="1050" spc="-90" dirty="0">
                <a:latin typeface="Verdana"/>
                <a:cs typeface="Verdana"/>
              </a:rPr>
              <a:t>t</a:t>
            </a:r>
            <a:r>
              <a:rPr sz="1050" spc="-15" dirty="0">
                <a:latin typeface="Verdana"/>
                <a:cs typeface="Verdana"/>
              </a:rPr>
              <a:t>o  </a:t>
            </a:r>
            <a:r>
              <a:rPr sz="1050" spc="-70" dirty="0">
                <a:latin typeface="Verdana"/>
                <a:cs typeface="Verdana"/>
              </a:rPr>
              <a:t>dell</a:t>
            </a:r>
            <a:r>
              <a:rPr sz="1050" spc="-65" dirty="0">
                <a:latin typeface="Verdana"/>
                <a:cs typeface="Verdana"/>
              </a:rPr>
              <a:t>a</a:t>
            </a:r>
            <a:r>
              <a:rPr sz="1050" spc="-155" dirty="0">
                <a:latin typeface="Verdana"/>
                <a:cs typeface="Verdana"/>
              </a:rPr>
              <a:t> </a:t>
            </a:r>
            <a:r>
              <a:rPr sz="1050" spc="-30" dirty="0">
                <a:latin typeface="Lucida Sans Unicode"/>
                <a:cs typeface="Lucida Sans Unicode"/>
              </a:rPr>
              <a:t>maggio</a:t>
            </a:r>
            <a:r>
              <a:rPr sz="1050" spc="-5" dirty="0">
                <a:latin typeface="Lucida Sans Unicode"/>
                <a:cs typeface="Lucida Sans Unicode"/>
              </a:rPr>
              <a:t>r</a:t>
            </a:r>
            <a:r>
              <a:rPr sz="1050" spc="-125" dirty="0">
                <a:latin typeface="Lucida Sans Unicode"/>
                <a:cs typeface="Lucida Sans Unicode"/>
              </a:rPr>
              <a:t> </a:t>
            </a:r>
            <a:r>
              <a:rPr sz="1050" spc="-30" dirty="0">
                <a:latin typeface="Lucida Sans Unicode"/>
                <a:cs typeface="Lucida Sans Unicode"/>
              </a:rPr>
              <a:t>tutela</a:t>
            </a:r>
            <a:endParaRPr sz="1050">
              <a:latin typeface="Lucida Sans Unicode"/>
              <a:cs typeface="Lucida Sans Unicode"/>
            </a:endParaRPr>
          </a:p>
        </p:txBody>
      </p:sp>
      <p:pic>
        <p:nvPicPr>
          <p:cNvPr id="46" name="object 4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97659" y="7598643"/>
            <a:ext cx="960875" cy="1244769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395250" y="9149680"/>
            <a:ext cx="126365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1100"/>
              </a:lnSpc>
              <a:spcBef>
                <a:spcPts val="100"/>
              </a:spcBef>
            </a:pPr>
            <a:r>
              <a:rPr sz="1050" spc="-70" dirty="0">
                <a:latin typeface="Verdana"/>
                <a:cs typeface="Verdana"/>
              </a:rPr>
              <a:t>È</a:t>
            </a:r>
            <a:r>
              <a:rPr sz="1050" spc="-135" dirty="0">
                <a:latin typeface="Verdana"/>
                <a:cs typeface="Verdana"/>
              </a:rPr>
              <a:t> </a:t>
            </a:r>
            <a:r>
              <a:rPr sz="1050" spc="-30" dirty="0">
                <a:latin typeface="Verdana"/>
                <a:cs typeface="Verdana"/>
              </a:rPr>
              <a:t>po</a:t>
            </a:r>
            <a:r>
              <a:rPr sz="1050" spc="-65" dirty="0">
                <a:latin typeface="Verdana"/>
                <a:cs typeface="Verdana"/>
              </a:rPr>
              <a:t>ssibil</a:t>
            </a:r>
            <a:r>
              <a:rPr sz="1050" spc="-70" dirty="0">
                <a:latin typeface="Verdana"/>
                <a:cs typeface="Verdana"/>
              </a:rPr>
              <a:t>e</a:t>
            </a:r>
            <a:r>
              <a:rPr sz="1050" spc="-135" dirty="0">
                <a:latin typeface="Verdana"/>
                <a:cs typeface="Verdana"/>
              </a:rPr>
              <a:t> </a:t>
            </a:r>
            <a:r>
              <a:rPr sz="1050" spc="-65" dirty="0">
                <a:latin typeface="Verdana"/>
                <a:cs typeface="Verdana"/>
              </a:rPr>
              <a:t>af</a:t>
            </a:r>
            <a:r>
              <a:rPr sz="1050" spc="-15" dirty="0">
                <a:latin typeface="Tahoma"/>
                <a:cs typeface="Tahoma"/>
              </a:rPr>
              <a:t>f</a:t>
            </a:r>
            <a:r>
              <a:rPr sz="1050" spc="-85" dirty="0">
                <a:latin typeface="Verdana"/>
                <a:cs typeface="Verdana"/>
              </a:rPr>
              <a:t>ina</a:t>
            </a:r>
            <a:r>
              <a:rPr sz="1050" spc="-95" dirty="0">
                <a:latin typeface="Verdana"/>
                <a:cs typeface="Verdana"/>
              </a:rPr>
              <a:t>r</a:t>
            </a:r>
            <a:r>
              <a:rPr sz="1050" spc="-45" dirty="0">
                <a:latin typeface="Verdana"/>
                <a:cs typeface="Verdana"/>
              </a:rPr>
              <a:t>e</a:t>
            </a:r>
            <a:r>
              <a:rPr sz="1050" spc="-135" dirty="0">
                <a:latin typeface="Verdana"/>
                <a:cs typeface="Verdana"/>
              </a:rPr>
              <a:t> </a:t>
            </a:r>
            <a:r>
              <a:rPr sz="1050" spc="-75" dirty="0">
                <a:latin typeface="Verdana"/>
                <a:cs typeface="Verdana"/>
              </a:rPr>
              <a:t>la  </a:t>
            </a:r>
            <a:r>
              <a:rPr sz="1050" spc="-65" dirty="0">
                <a:latin typeface="Verdana"/>
                <a:cs typeface="Verdana"/>
              </a:rPr>
              <a:t>rice</a:t>
            </a:r>
            <a:r>
              <a:rPr sz="1050" spc="-80" dirty="0">
                <a:latin typeface="Verdana"/>
                <a:cs typeface="Verdana"/>
              </a:rPr>
              <a:t>r</a:t>
            </a:r>
            <a:r>
              <a:rPr sz="1050" spc="-35" dirty="0">
                <a:latin typeface="Verdana"/>
                <a:cs typeface="Verdana"/>
              </a:rPr>
              <a:t>c</a:t>
            </a:r>
            <a:r>
              <a:rPr sz="1050" spc="-25" dirty="0">
                <a:latin typeface="Verdana"/>
                <a:cs typeface="Verdana"/>
              </a:rPr>
              <a:t>a</a:t>
            </a:r>
            <a:r>
              <a:rPr sz="1050" spc="-135" dirty="0">
                <a:latin typeface="Verdana"/>
                <a:cs typeface="Verdana"/>
              </a:rPr>
              <a:t> </a:t>
            </a:r>
            <a:r>
              <a:rPr sz="1050" spc="-70" dirty="0">
                <a:latin typeface="Verdana"/>
                <a:cs typeface="Verdana"/>
              </a:rPr>
              <a:t>in</a:t>
            </a:r>
            <a:r>
              <a:rPr sz="1050" spc="-85" dirty="0">
                <a:latin typeface="Verdana"/>
                <a:cs typeface="Verdana"/>
              </a:rPr>
              <a:t>t</a:t>
            </a:r>
            <a:r>
              <a:rPr sz="1050" spc="-110" dirty="0">
                <a:latin typeface="Verdana"/>
                <a:cs typeface="Verdana"/>
              </a:rPr>
              <a:t>r</a:t>
            </a:r>
            <a:r>
              <a:rPr sz="1050" spc="-35" dirty="0">
                <a:latin typeface="Verdana"/>
                <a:cs typeface="Verdana"/>
              </a:rPr>
              <a:t>oducendo  </a:t>
            </a:r>
            <a:r>
              <a:rPr sz="1050" spc="-75" dirty="0">
                <a:latin typeface="Verdana"/>
                <a:cs typeface="Verdana"/>
              </a:rPr>
              <a:t>ult</a:t>
            </a:r>
            <a:r>
              <a:rPr sz="1050" spc="-80" dirty="0">
                <a:latin typeface="Verdana"/>
                <a:cs typeface="Verdana"/>
              </a:rPr>
              <a:t>erior</a:t>
            </a:r>
            <a:r>
              <a:rPr sz="1050" spc="-40" dirty="0">
                <a:latin typeface="Verdana"/>
                <a:cs typeface="Verdana"/>
              </a:rPr>
              <a:t>i</a:t>
            </a:r>
            <a:r>
              <a:rPr sz="1050" spc="-135" dirty="0">
                <a:latin typeface="Verdana"/>
                <a:cs typeface="Verdana"/>
              </a:rPr>
              <a:t> </a:t>
            </a:r>
            <a:r>
              <a:rPr sz="1050" spc="-60" dirty="0">
                <a:latin typeface="Verdana"/>
                <a:cs typeface="Verdana"/>
              </a:rPr>
              <a:t>crit</a:t>
            </a:r>
            <a:r>
              <a:rPr sz="1050" spc="-80" dirty="0">
                <a:latin typeface="Verdana"/>
                <a:cs typeface="Verdana"/>
              </a:rPr>
              <a:t>eri</a:t>
            </a:r>
            <a:endParaRPr sz="1050">
              <a:latin typeface="Verdana"/>
              <a:cs typeface="Verdana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665100" y="7609685"/>
            <a:ext cx="5000625" cy="2282825"/>
            <a:chOff x="665100" y="7609685"/>
            <a:chExt cx="5000625" cy="2282825"/>
          </a:xfrm>
        </p:grpSpPr>
        <p:pic>
          <p:nvPicPr>
            <p:cNvPr id="49" name="object 4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65100" y="8868328"/>
              <a:ext cx="123749" cy="28243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00794" y="8746264"/>
              <a:ext cx="3964471" cy="114572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675394" y="7609685"/>
              <a:ext cx="3964471" cy="113084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778135" y="7697888"/>
              <a:ext cx="2490470" cy="347980"/>
            </a:xfrm>
            <a:custGeom>
              <a:avLst/>
              <a:gdLst/>
              <a:ahLst/>
              <a:cxnLst/>
              <a:rect l="l" t="t" r="r" b="b"/>
              <a:pathLst>
                <a:path w="2490470" h="347979">
                  <a:moveTo>
                    <a:pt x="2490354" y="0"/>
                  </a:moveTo>
                  <a:lnTo>
                    <a:pt x="0" y="0"/>
                  </a:lnTo>
                  <a:lnTo>
                    <a:pt x="0" y="347835"/>
                  </a:lnTo>
                  <a:lnTo>
                    <a:pt x="2490354" y="347835"/>
                  </a:lnTo>
                  <a:lnTo>
                    <a:pt x="24903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2803264" y="7684203"/>
            <a:ext cx="1125855" cy="33020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0"/>
              </a:spcBef>
            </a:pPr>
            <a:r>
              <a:rPr sz="950" spc="40" dirty="0">
                <a:latin typeface="Lucida Sans Unicode"/>
                <a:cs typeface="Lucida Sans Unicode"/>
              </a:rPr>
              <a:t>NOM</a:t>
            </a:r>
            <a:r>
              <a:rPr sz="950" spc="20" dirty="0">
                <a:latin typeface="Lucida Sans Unicode"/>
                <a:cs typeface="Lucida Sans Unicode"/>
              </a:rPr>
              <a:t>E</a:t>
            </a:r>
            <a:r>
              <a:rPr sz="950" spc="-40" dirty="0">
                <a:latin typeface="Lucida Sans Unicode"/>
                <a:cs typeface="Lucida Sans Unicode"/>
              </a:rPr>
              <a:t> </a:t>
            </a:r>
            <a:r>
              <a:rPr sz="950" spc="25" dirty="0">
                <a:latin typeface="Lucida Sans Unicode"/>
                <a:cs typeface="Lucida Sans Unicode"/>
              </a:rPr>
              <a:t>F</a:t>
            </a:r>
            <a:r>
              <a:rPr sz="950" spc="20" dirty="0">
                <a:latin typeface="Lucida Sans Unicode"/>
                <a:cs typeface="Lucida Sans Unicode"/>
              </a:rPr>
              <a:t>ORNI</a:t>
            </a:r>
            <a:r>
              <a:rPr sz="950" spc="-10" dirty="0">
                <a:latin typeface="Lucida Sans Unicode"/>
                <a:cs typeface="Lucida Sans Unicode"/>
              </a:rPr>
              <a:t>T</a:t>
            </a:r>
            <a:r>
              <a:rPr sz="950" spc="45" dirty="0">
                <a:latin typeface="Lucida Sans Unicode"/>
                <a:cs typeface="Lucida Sans Unicode"/>
              </a:rPr>
              <a:t>ORE</a:t>
            </a:r>
            <a:endParaRPr sz="9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r>
              <a:rPr sz="950" spc="20" dirty="0">
                <a:latin typeface="Lucida Sans Unicode"/>
                <a:cs typeface="Lucida Sans Unicode"/>
              </a:rPr>
              <a:t>NOME</a:t>
            </a:r>
            <a:r>
              <a:rPr sz="950" spc="-50" dirty="0">
                <a:latin typeface="Lucida Sans Unicode"/>
                <a:cs typeface="Lucida Sans Unicode"/>
              </a:rPr>
              <a:t> </a:t>
            </a:r>
            <a:r>
              <a:rPr sz="950" spc="-5" dirty="0">
                <a:latin typeface="Lucida Sans Unicode"/>
                <a:cs typeface="Lucida Sans Unicode"/>
              </a:rPr>
              <a:t>OFFERTA</a:t>
            </a:r>
            <a:endParaRPr sz="950">
              <a:latin typeface="Lucida Sans Unicode"/>
              <a:cs typeface="Lucida Sans Unicode"/>
            </a:endParaRPr>
          </a:p>
        </p:txBody>
      </p:sp>
      <p:pic>
        <p:nvPicPr>
          <p:cNvPr id="54" name="object 5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890463" y="7715625"/>
            <a:ext cx="204077" cy="194089"/>
          </a:xfrm>
          <a:prstGeom prst="rect">
            <a:avLst/>
          </a:prstGeom>
        </p:spPr>
      </p:pic>
      <p:sp>
        <p:nvSpPr>
          <p:cNvPr id="55" name="object 55"/>
          <p:cNvSpPr txBox="1"/>
          <p:nvPr/>
        </p:nvSpPr>
        <p:spPr>
          <a:xfrm>
            <a:off x="2113206" y="7714953"/>
            <a:ext cx="563880" cy="31305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15"/>
              </a:spcBef>
            </a:pPr>
            <a:r>
              <a:rPr sz="950" spc="10" dirty="0">
                <a:latin typeface="Lucida Sans Unicode"/>
                <a:cs typeface="Lucida Sans Unicode"/>
              </a:rPr>
              <a:t>logo</a:t>
            </a:r>
            <a:endParaRPr sz="9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750" spc="25" dirty="0">
                <a:latin typeface="Lucida Sans Unicode"/>
                <a:cs typeface="Lucida Sans Unicode"/>
              </a:rPr>
              <a:t>F</a:t>
            </a:r>
            <a:r>
              <a:rPr sz="750" spc="40" dirty="0">
                <a:latin typeface="Lucida Sans Unicode"/>
                <a:cs typeface="Lucida Sans Unicode"/>
              </a:rPr>
              <a:t>O</a:t>
            </a:r>
            <a:r>
              <a:rPr sz="750" spc="15" dirty="0">
                <a:latin typeface="Lucida Sans Unicode"/>
                <a:cs typeface="Lucida Sans Unicode"/>
              </a:rPr>
              <a:t>R</a:t>
            </a:r>
            <a:r>
              <a:rPr sz="750" spc="10" dirty="0">
                <a:latin typeface="Lucida Sans Unicode"/>
                <a:cs typeface="Lucida Sans Unicode"/>
              </a:rPr>
              <a:t>N</a:t>
            </a:r>
            <a:r>
              <a:rPr sz="750" spc="5" dirty="0">
                <a:latin typeface="Lucida Sans Unicode"/>
                <a:cs typeface="Lucida Sans Unicode"/>
              </a:rPr>
              <a:t>I</a:t>
            </a:r>
            <a:r>
              <a:rPr sz="750" spc="-60" dirty="0">
                <a:latin typeface="Lucida Sans Unicode"/>
                <a:cs typeface="Lucida Sans Unicode"/>
              </a:rPr>
              <a:t>T</a:t>
            </a:r>
            <a:r>
              <a:rPr sz="750" spc="45" dirty="0">
                <a:latin typeface="Lucida Sans Unicode"/>
                <a:cs typeface="Lucida Sans Unicode"/>
              </a:rPr>
              <a:t>O</a:t>
            </a:r>
            <a:r>
              <a:rPr sz="750" spc="15" dirty="0">
                <a:latin typeface="Lucida Sans Unicode"/>
                <a:cs typeface="Lucida Sans Unicode"/>
              </a:rPr>
              <a:t>R</a:t>
            </a:r>
            <a:r>
              <a:rPr sz="750" spc="20" dirty="0">
                <a:latin typeface="Lucida Sans Unicode"/>
                <a:cs typeface="Lucida Sans Unicode"/>
              </a:rPr>
              <a:t>E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789694" y="8840888"/>
            <a:ext cx="2479040" cy="347980"/>
          </a:xfrm>
          <a:custGeom>
            <a:avLst/>
            <a:gdLst/>
            <a:ahLst/>
            <a:cxnLst/>
            <a:rect l="l" t="t" r="r" b="b"/>
            <a:pathLst>
              <a:path w="2479040" h="347979">
                <a:moveTo>
                  <a:pt x="2478794" y="0"/>
                </a:moveTo>
                <a:lnTo>
                  <a:pt x="0" y="0"/>
                </a:lnTo>
                <a:lnTo>
                  <a:pt x="0" y="347835"/>
                </a:lnTo>
                <a:lnTo>
                  <a:pt x="2478794" y="347835"/>
                </a:lnTo>
                <a:lnTo>
                  <a:pt x="24787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2768820" y="8840311"/>
            <a:ext cx="1125855" cy="33020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0"/>
              </a:spcBef>
            </a:pPr>
            <a:r>
              <a:rPr sz="950" spc="40" dirty="0">
                <a:latin typeface="Lucida Sans Unicode"/>
                <a:cs typeface="Lucida Sans Unicode"/>
              </a:rPr>
              <a:t>NOM</a:t>
            </a:r>
            <a:r>
              <a:rPr sz="950" spc="20" dirty="0">
                <a:latin typeface="Lucida Sans Unicode"/>
                <a:cs typeface="Lucida Sans Unicode"/>
              </a:rPr>
              <a:t>E</a:t>
            </a:r>
            <a:r>
              <a:rPr sz="950" spc="-40" dirty="0">
                <a:latin typeface="Lucida Sans Unicode"/>
                <a:cs typeface="Lucida Sans Unicode"/>
              </a:rPr>
              <a:t> </a:t>
            </a:r>
            <a:r>
              <a:rPr sz="950" spc="25" dirty="0">
                <a:latin typeface="Lucida Sans Unicode"/>
                <a:cs typeface="Lucida Sans Unicode"/>
              </a:rPr>
              <a:t>F</a:t>
            </a:r>
            <a:r>
              <a:rPr sz="950" spc="20" dirty="0">
                <a:latin typeface="Lucida Sans Unicode"/>
                <a:cs typeface="Lucida Sans Unicode"/>
              </a:rPr>
              <a:t>ORNI</a:t>
            </a:r>
            <a:r>
              <a:rPr sz="950" spc="-10" dirty="0">
                <a:latin typeface="Lucida Sans Unicode"/>
                <a:cs typeface="Lucida Sans Unicode"/>
              </a:rPr>
              <a:t>T</a:t>
            </a:r>
            <a:r>
              <a:rPr sz="950" spc="45" dirty="0">
                <a:latin typeface="Lucida Sans Unicode"/>
                <a:cs typeface="Lucida Sans Unicode"/>
              </a:rPr>
              <a:t>ORE</a:t>
            </a:r>
            <a:endParaRPr sz="9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r>
              <a:rPr sz="950" spc="20" dirty="0">
                <a:latin typeface="Lucida Sans Unicode"/>
                <a:cs typeface="Lucida Sans Unicode"/>
              </a:rPr>
              <a:t>NOME</a:t>
            </a:r>
            <a:r>
              <a:rPr sz="950" spc="-50" dirty="0">
                <a:latin typeface="Lucida Sans Unicode"/>
                <a:cs typeface="Lucida Sans Unicode"/>
              </a:rPr>
              <a:t> </a:t>
            </a:r>
            <a:r>
              <a:rPr sz="950" spc="-5" dirty="0">
                <a:latin typeface="Lucida Sans Unicode"/>
                <a:cs typeface="Lucida Sans Unicode"/>
              </a:rPr>
              <a:t>OFFERTA</a:t>
            </a:r>
            <a:endParaRPr sz="950">
              <a:latin typeface="Lucida Sans Unicode"/>
              <a:cs typeface="Lucida Sans Unicode"/>
            </a:endParaRPr>
          </a:p>
        </p:txBody>
      </p:sp>
      <p:pic>
        <p:nvPicPr>
          <p:cNvPr id="58" name="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58116" y="8871661"/>
            <a:ext cx="203600" cy="193635"/>
          </a:xfrm>
          <a:prstGeom prst="rect">
            <a:avLst/>
          </a:prstGeom>
        </p:spPr>
      </p:pic>
      <p:sp>
        <p:nvSpPr>
          <p:cNvPr id="59" name="object 59"/>
          <p:cNvSpPr txBox="1"/>
          <p:nvPr/>
        </p:nvSpPr>
        <p:spPr>
          <a:xfrm>
            <a:off x="2080375" y="8870972"/>
            <a:ext cx="563880" cy="31305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15"/>
              </a:spcBef>
            </a:pPr>
            <a:r>
              <a:rPr sz="950" spc="10" dirty="0">
                <a:latin typeface="Lucida Sans Unicode"/>
                <a:cs typeface="Lucida Sans Unicode"/>
              </a:rPr>
              <a:t>logo</a:t>
            </a:r>
            <a:endParaRPr sz="9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750" spc="25" dirty="0">
                <a:latin typeface="Lucida Sans Unicode"/>
                <a:cs typeface="Lucida Sans Unicode"/>
              </a:rPr>
              <a:t>F</a:t>
            </a:r>
            <a:r>
              <a:rPr sz="750" spc="40" dirty="0">
                <a:latin typeface="Lucida Sans Unicode"/>
                <a:cs typeface="Lucida Sans Unicode"/>
              </a:rPr>
              <a:t>O</a:t>
            </a:r>
            <a:r>
              <a:rPr sz="750" spc="15" dirty="0">
                <a:latin typeface="Lucida Sans Unicode"/>
                <a:cs typeface="Lucida Sans Unicode"/>
              </a:rPr>
              <a:t>R</a:t>
            </a:r>
            <a:r>
              <a:rPr sz="750" spc="10" dirty="0">
                <a:latin typeface="Lucida Sans Unicode"/>
                <a:cs typeface="Lucida Sans Unicode"/>
              </a:rPr>
              <a:t>N</a:t>
            </a:r>
            <a:r>
              <a:rPr sz="750" spc="5" dirty="0">
                <a:latin typeface="Lucida Sans Unicode"/>
                <a:cs typeface="Lucida Sans Unicode"/>
              </a:rPr>
              <a:t>I</a:t>
            </a:r>
            <a:r>
              <a:rPr sz="750" spc="-60" dirty="0">
                <a:latin typeface="Lucida Sans Unicode"/>
                <a:cs typeface="Lucida Sans Unicode"/>
              </a:rPr>
              <a:t>T</a:t>
            </a:r>
            <a:r>
              <a:rPr sz="750" spc="45" dirty="0">
                <a:latin typeface="Lucida Sans Unicode"/>
                <a:cs typeface="Lucida Sans Unicode"/>
              </a:rPr>
              <a:t>O</a:t>
            </a:r>
            <a:r>
              <a:rPr sz="750" spc="15" dirty="0">
                <a:latin typeface="Lucida Sans Unicode"/>
                <a:cs typeface="Lucida Sans Unicode"/>
              </a:rPr>
              <a:t>R</a:t>
            </a:r>
            <a:r>
              <a:rPr sz="750" spc="20" dirty="0">
                <a:latin typeface="Lucida Sans Unicode"/>
                <a:cs typeface="Lucida Sans Unicode"/>
              </a:rPr>
              <a:t>E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826579" y="632675"/>
            <a:ext cx="1386840" cy="469900"/>
          </a:xfrm>
          <a:custGeom>
            <a:avLst/>
            <a:gdLst/>
            <a:ahLst/>
            <a:cxnLst/>
            <a:rect l="l" t="t" r="r" b="b"/>
            <a:pathLst>
              <a:path w="1386839" h="469900">
                <a:moveTo>
                  <a:pt x="1386801" y="221983"/>
                </a:moveTo>
                <a:lnTo>
                  <a:pt x="1023416" y="221983"/>
                </a:lnTo>
                <a:lnTo>
                  <a:pt x="1023416" y="0"/>
                </a:lnTo>
                <a:lnTo>
                  <a:pt x="0" y="0"/>
                </a:lnTo>
                <a:lnTo>
                  <a:pt x="0" y="247383"/>
                </a:lnTo>
                <a:lnTo>
                  <a:pt x="38455" y="247383"/>
                </a:lnTo>
                <a:lnTo>
                  <a:pt x="38455" y="469366"/>
                </a:lnTo>
                <a:lnTo>
                  <a:pt x="1386801" y="469366"/>
                </a:lnTo>
                <a:lnTo>
                  <a:pt x="1386801" y="221983"/>
                </a:lnTo>
                <a:close/>
              </a:path>
            </a:pathLst>
          </a:custGeom>
          <a:solidFill>
            <a:srgbClr val="8B5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460138" y="190496"/>
            <a:ext cx="6785609" cy="31153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768340" indent="142240">
              <a:lnSpc>
                <a:spcPts val="1700"/>
              </a:lnSpc>
              <a:spcBef>
                <a:spcPts val="240"/>
              </a:spcBef>
            </a:pPr>
            <a:r>
              <a:rPr sz="1500" spc="-50" dirty="0">
                <a:solidFill>
                  <a:srgbClr val="FFFFFF"/>
                </a:solidFill>
                <a:latin typeface="Arial MT"/>
                <a:cs typeface="Arial MT"/>
              </a:rPr>
              <a:t>ENERGIA </a:t>
            </a:r>
            <a:r>
              <a:rPr sz="1500" spc="-4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Arial MT"/>
                <a:cs typeface="Arial MT"/>
              </a:rPr>
              <a:t>ELETTRICA</a:t>
            </a:r>
            <a:endParaRPr sz="1500">
              <a:latin typeface="Arial MT"/>
              <a:cs typeface="Arial MT"/>
            </a:endParaRPr>
          </a:p>
          <a:p>
            <a:pPr marL="21590">
              <a:lnSpc>
                <a:spcPts val="1630"/>
              </a:lnSpc>
            </a:pPr>
            <a:r>
              <a:rPr sz="1500" spc="-15" dirty="0">
                <a:solidFill>
                  <a:srgbClr val="D5D5D5"/>
                </a:solidFill>
                <a:latin typeface="Arial MT"/>
                <a:cs typeface="Arial MT"/>
              </a:rPr>
              <a:t>PIÙ</a:t>
            </a:r>
            <a:r>
              <a:rPr sz="1500" spc="-70" dirty="0">
                <a:solidFill>
                  <a:srgbClr val="D5D5D5"/>
                </a:solidFill>
                <a:latin typeface="Arial MT"/>
                <a:cs typeface="Arial MT"/>
              </a:rPr>
              <a:t> </a:t>
            </a:r>
            <a:r>
              <a:rPr sz="1500" spc="-65" dirty="0">
                <a:solidFill>
                  <a:srgbClr val="D5D5D5"/>
                </a:solidFill>
                <a:latin typeface="Arial MT"/>
                <a:cs typeface="Arial MT"/>
              </a:rPr>
              <a:t>INFORMATI</a:t>
            </a:r>
            <a:endParaRPr sz="1500">
              <a:latin typeface="Arial MT"/>
              <a:cs typeface="Arial MT"/>
            </a:endParaRPr>
          </a:p>
          <a:p>
            <a:pPr marL="65405">
              <a:lnSpc>
                <a:spcPts val="1770"/>
              </a:lnSpc>
            </a:pPr>
            <a:r>
              <a:rPr sz="2250" spc="-67" baseline="1851" dirty="0">
                <a:solidFill>
                  <a:srgbClr val="D5D5D5"/>
                </a:solidFill>
                <a:latin typeface="Arial MT"/>
                <a:cs typeface="Arial MT"/>
              </a:rPr>
              <a:t>PI</a:t>
            </a:r>
            <a:r>
              <a:rPr sz="2250" spc="67" baseline="1851" dirty="0">
                <a:solidFill>
                  <a:srgbClr val="D5D5D5"/>
                </a:solidFill>
                <a:latin typeface="Arial MT"/>
                <a:cs typeface="Arial MT"/>
              </a:rPr>
              <a:t>Ù</a:t>
            </a:r>
            <a:r>
              <a:rPr sz="2250" spc="-127" baseline="1851" dirty="0">
                <a:solidFill>
                  <a:srgbClr val="D5D5D5"/>
                </a:solidFill>
                <a:latin typeface="Arial MT"/>
                <a:cs typeface="Arial MT"/>
              </a:rPr>
              <a:t> </a:t>
            </a:r>
            <a:r>
              <a:rPr sz="1500" spc="-55" dirty="0">
                <a:solidFill>
                  <a:srgbClr val="D5D5D5"/>
                </a:solidFill>
                <a:latin typeface="Arial MT"/>
                <a:cs typeface="Arial MT"/>
              </a:rPr>
              <a:t>CONSAPE</a:t>
            </a:r>
            <a:r>
              <a:rPr sz="1500" spc="-70" dirty="0">
                <a:solidFill>
                  <a:srgbClr val="D5D5D5"/>
                </a:solidFill>
                <a:latin typeface="Arial MT"/>
                <a:cs typeface="Arial MT"/>
              </a:rPr>
              <a:t>V</a:t>
            </a:r>
            <a:r>
              <a:rPr sz="1500" spc="-30" dirty="0">
                <a:solidFill>
                  <a:srgbClr val="D5D5D5"/>
                </a:solidFill>
                <a:latin typeface="Arial MT"/>
                <a:cs typeface="Arial MT"/>
              </a:rPr>
              <a:t>OLI</a:t>
            </a:r>
            <a:endParaRPr sz="1500">
              <a:latin typeface="Arial MT"/>
              <a:cs typeface="Arial MT"/>
            </a:endParaRPr>
          </a:p>
          <a:p>
            <a:pPr marL="1837055">
              <a:lnSpc>
                <a:spcPct val="100000"/>
              </a:lnSpc>
              <a:spcBef>
                <a:spcPts val="1425"/>
              </a:spcBef>
            </a:pPr>
            <a:r>
              <a:rPr sz="2100" b="1" spc="-45" dirty="0">
                <a:solidFill>
                  <a:srgbClr val="8B509C"/>
                </a:solidFill>
                <a:latin typeface="Arial"/>
                <a:cs typeface="Arial"/>
              </a:rPr>
              <a:t>C</a:t>
            </a:r>
            <a:r>
              <a:rPr sz="2100" b="1" spc="15" dirty="0">
                <a:solidFill>
                  <a:srgbClr val="8B509C"/>
                </a:solidFill>
                <a:latin typeface="Arial"/>
                <a:cs typeface="Arial"/>
              </a:rPr>
              <a:t>O</a:t>
            </a:r>
            <a:r>
              <a:rPr sz="2100" b="1" spc="-60" dirty="0">
                <a:solidFill>
                  <a:srgbClr val="8B509C"/>
                </a:solidFill>
                <a:latin typeface="Arial"/>
                <a:cs typeface="Arial"/>
              </a:rPr>
              <a:t>N</a:t>
            </a:r>
            <a:r>
              <a:rPr sz="2100" b="1" spc="10" dirty="0">
                <a:solidFill>
                  <a:srgbClr val="8B509C"/>
                </a:solidFill>
                <a:latin typeface="Arial"/>
                <a:cs typeface="Arial"/>
              </a:rPr>
              <a:t>O</a:t>
            </a:r>
            <a:r>
              <a:rPr sz="2100" b="1" spc="-75" dirty="0">
                <a:solidFill>
                  <a:srgbClr val="8B509C"/>
                </a:solidFill>
                <a:latin typeface="Arial"/>
                <a:cs typeface="Arial"/>
              </a:rPr>
              <a:t>S</a:t>
            </a:r>
            <a:r>
              <a:rPr sz="2100" b="1" spc="-45" dirty="0">
                <a:solidFill>
                  <a:srgbClr val="8B509C"/>
                </a:solidFill>
                <a:latin typeface="Arial"/>
                <a:cs typeface="Arial"/>
              </a:rPr>
              <a:t>C</a:t>
            </a:r>
            <a:r>
              <a:rPr sz="2100" b="1" spc="-55" dirty="0">
                <a:solidFill>
                  <a:srgbClr val="8B509C"/>
                </a:solidFill>
                <a:latin typeface="Arial"/>
                <a:cs typeface="Arial"/>
              </a:rPr>
              <a:t>I</a:t>
            </a:r>
            <a:r>
              <a:rPr sz="2100" b="1" spc="-150" dirty="0">
                <a:solidFill>
                  <a:srgbClr val="8B509C"/>
                </a:solidFill>
                <a:latin typeface="Arial"/>
                <a:cs typeface="Arial"/>
              </a:rPr>
              <a:t> </a:t>
            </a:r>
            <a:r>
              <a:rPr sz="2100" b="1" spc="10" dirty="0">
                <a:solidFill>
                  <a:srgbClr val="8B509C"/>
                </a:solidFill>
                <a:latin typeface="Arial"/>
                <a:cs typeface="Arial"/>
              </a:rPr>
              <a:t>E</a:t>
            </a:r>
            <a:r>
              <a:rPr sz="2100" b="1" spc="-145" dirty="0">
                <a:solidFill>
                  <a:srgbClr val="8B509C"/>
                </a:solidFill>
                <a:latin typeface="Arial"/>
                <a:cs typeface="Arial"/>
              </a:rPr>
              <a:t> </a:t>
            </a:r>
            <a:r>
              <a:rPr sz="2100" b="1" spc="-45" dirty="0">
                <a:solidFill>
                  <a:srgbClr val="8B509C"/>
                </a:solidFill>
                <a:latin typeface="Arial"/>
                <a:cs typeface="Arial"/>
              </a:rPr>
              <a:t>C</a:t>
            </a:r>
            <a:r>
              <a:rPr sz="2100" b="1" spc="10" dirty="0">
                <a:solidFill>
                  <a:srgbClr val="8B509C"/>
                </a:solidFill>
                <a:latin typeface="Arial"/>
                <a:cs typeface="Arial"/>
              </a:rPr>
              <a:t>O</a:t>
            </a:r>
            <a:r>
              <a:rPr sz="2100" b="1" spc="-65" dirty="0">
                <a:solidFill>
                  <a:srgbClr val="8B509C"/>
                </a:solidFill>
                <a:latin typeface="Arial"/>
                <a:cs typeface="Arial"/>
              </a:rPr>
              <a:t>N</a:t>
            </a:r>
            <a:r>
              <a:rPr sz="2100" b="1" spc="90" dirty="0">
                <a:solidFill>
                  <a:srgbClr val="8B509C"/>
                </a:solidFill>
                <a:latin typeface="Arial"/>
                <a:cs typeface="Arial"/>
              </a:rPr>
              <a:t>FR</a:t>
            </a:r>
            <a:r>
              <a:rPr sz="2100" b="1" spc="10" dirty="0">
                <a:solidFill>
                  <a:srgbClr val="8B509C"/>
                </a:solidFill>
                <a:latin typeface="Arial"/>
                <a:cs typeface="Arial"/>
              </a:rPr>
              <a:t>O</a:t>
            </a:r>
            <a:r>
              <a:rPr sz="2100" b="1" spc="-65" dirty="0">
                <a:solidFill>
                  <a:srgbClr val="8B509C"/>
                </a:solidFill>
                <a:latin typeface="Arial"/>
                <a:cs typeface="Arial"/>
              </a:rPr>
              <a:t>N</a:t>
            </a:r>
            <a:r>
              <a:rPr sz="2100" b="1" spc="-210" dirty="0">
                <a:solidFill>
                  <a:srgbClr val="8B509C"/>
                </a:solidFill>
                <a:latin typeface="Arial"/>
                <a:cs typeface="Arial"/>
              </a:rPr>
              <a:t>T</a:t>
            </a:r>
            <a:r>
              <a:rPr sz="2100" b="1" spc="65" dirty="0">
                <a:solidFill>
                  <a:srgbClr val="8B509C"/>
                </a:solidFill>
                <a:latin typeface="Arial"/>
                <a:cs typeface="Arial"/>
              </a:rPr>
              <a:t>A</a:t>
            </a:r>
            <a:r>
              <a:rPr sz="2100" b="1" spc="-150" dirty="0">
                <a:solidFill>
                  <a:srgbClr val="8B509C"/>
                </a:solidFill>
                <a:latin typeface="Arial"/>
                <a:cs typeface="Arial"/>
              </a:rPr>
              <a:t> </a:t>
            </a:r>
            <a:r>
              <a:rPr sz="2100" b="1" spc="-85" dirty="0">
                <a:solidFill>
                  <a:srgbClr val="8B509C"/>
                </a:solidFill>
                <a:latin typeface="Arial"/>
                <a:cs typeface="Arial"/>
              </a:rPr>
              <a:t>L</a:t>
            </a:r>
            <a:r>
              <a:rPr sz="2100" b="1" spc="10" dirty="0">
                <a:solidFill>
                  <a:srgbClr val="8B509C"/>
                </a:solidFill>
                <a:latin typeface="Arial"/>
                <a:cs typeface="Arial"/>
              </a:rPr>
              <a:t>E</a:t>
            </a:r>
            <a:r>
              <a:rPr sz="2100" b="1" spc="-145" dirty="0">
                <a:solidFill>
                  <a:srgbClr val="8B509C"/>
                </a:solidFill>
                <a:latin typeface="Arial"/>
                <a:cs typeface="Arial"/>
              </a:rPr>
              <a:t> </a:t>
            </a:r>
            <a:r>
              <a:rPr sz="2100" b="1" spc="15" dirty="0">
                <a:solidFill>
                  <a:srgbClr val="8B509C"/>
                </a:solidFill>
                <a:latin typeface="Arial"/>
                <a:cs typeface="Arial"/>
              </a:rPr>
              <a:t>O</a:t>
            </a:r>
            <a:r>
              <a:rPr sz="2100" b="1" spc="25" dirty="0">
                <a:solidFill>
                  <a:srgbClr val="8B509C"/>
                </a:solidFill>
                <a:latin typeface="Arial"/>
                <a:cs typeface="Arial"/>
              </a:rPr>
              <a:t>FF</a:t>
            </a:r>
            <a:r>
              <a:rPr sz="2100" b="1" spc="-120" dirty="0">
                <a:solidFill>
                  <a:srgbClr val="8B509C"/>
                </a:solidFill>
                <a:latin typeface="Arial"/>
                <a:cs typeface="Arial"/>
              </a:rPr>
              <a:t>E</a:t>
            </a:r>
            <a:r>
              <a:rPr sz="2100" b="1" spc="150" dirty="0">
                <a:solidFill>
                  <a:srgbClr val="8B509C"/>
                </a:solidFill>
                <a:latin typeface="Arial"/>
                <a:cs typeface="Arial"/>
              </a:rPr>
              <a:t>R</a:t>
            </a:r>
            <a:r>
              <a:rPr sz="2100" b="1" spc="85" dirty="0">
                <a:solidFill>
                  <a:srgbClr val="8B509C"/>
                </a:solidFill>
                <a:latin typeface="Arial"/>
                <a:cs typeface="Arial"/>
              </a:rPr>
              <a:t>T</a:t>
            </a:r>
            <a:r>
              <a:rPr sz="2100" b="1" spc="10" dirty="0">
                <a:solidFill>
                  <a:srgbClr val="8B509C"/>
                </a:solidFill>
                <a:latin typeface="Arial"/>
                <a:cs typeface="Arial"/>
              </a:rPr>
              <a:t>E</a:t>
            </a:r>
            <a:endParaRPr sz="2100">
              <a:latin typeface="Arial"/>
              <a:cs typeface="Arial"/>
            </a:endParaRPr>
          </a:p>
          <a:p>
            <a:pPr marL="2322195" marR="81280">
              <a:lnSpc>
                <a:spcPct val="131900"/>
              </a:lnSpc>
              <a:spcBef>
                <a:spcPts val="2125"/>
              </a:spcBef>
            </a:pPr>
            <a:r>
              <a:rPr sz="1200" b="1" spc="-55" dirty="0">
                <a:solidFill>
                  <a:srgbClr val="8B509C"/>
                </a:solidFill>
                <a:latin typeface="Arial"/>
                <a:cs typeface="Arial"/>
              </a:rPr>
              <a:t>Come</a:t>
            </a:r>
            <a:r>
              <a:rPr sz="1200" b="1" spc="60" dirty="0">
                <a:solidFill>
                  <a:srgbClr val="8B509C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8B509C"/>
                </a:solidFill>
                <a:latin typeface="Arial"/>
                <a:cs typeface="Arial"/>
              </a:rPr>
              <a:t>confronto</a:t>
            </a:r>
            <a:r>
              <a:rPr sz="1200" b="1" spc="60" dirty="0">
                <a:solidFill>
                  <a:srgbClr val="8B509C"/>
                </a:solidFill>
                <a:latin typeface="Arial"/>
                <a:cs typeface="Arial"/>
              </a:rPr>
              <a:t> </a:t>
            </a:r>
            <a:r>
              <a:rPr sz="1200" b="1" spc="-30" dirty="0">
                <a:solidFill>
                  <a:srgbClr val="8B509C"/>
                </a:solidFill>
                <a:latin typeface="Arial"/>
                <a:cs typeface="Arial"/>
              </a:rPr>
              <a:t>la</a:t>
            </a:r>
            <a:r>
              <a:rPr sz="1200" b="1" spc="60" dirty="0">
                <a:solidFill>
                  <a:srgbClr val="8B509C"/>
                </a:solidFill>
                <a:latin typeface="Arial"/>
                <a:cs typeface="Arial"/>
              </a:rPr>
              <a:t> </a:t>
            </a:r>
            <a:r>
              <a:rPr sz="1200" b="1" spc="-65" dirty="0">
                <a:solidFill>
                  <a:srgbClr val="8B509C"/>
                </a:solidFill>
                <a:latin typeface="Arial"/>
                <a:cs typeface="Arial"/>
              </a:rPr>
              <a:t>mia</a:t>
            </a:r>
            <a:r>
              <a:rPr sz="1200" b="1" spc="60" dirty="0">
                <a:solidFill>
                  <a:srgbClr val="8B509C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8B509C"/>
                </a:solidFill>
                <a:latin typeface="Arial"/>
                <a:cs typeface="Arial"/>
              </a:rPr>
              <a:t>attuale</a:t>
            </a:r>
            <a:r>
              <a:rPr sz="1200" b="1" spc="60" dirty="0">
                <a:solidFill>
                  <a:srgbClr val="8B509C"/>
                </a:solidFill>
                <a:latin typeface="Arial"/>
                <a:cs typeface="Arial"/>
              </a:rPr>
              <a:t> </a:t>
            </a:r>
            <a:r>
              <a:rPr sz="1200" b="1" spc="10" dirty="0">
                <a:solidFill>
                  <a:srgbClr val="8B509C"/>
                </a:solidFill>
                <a:latin typeface="Arial"/>
                <a:cs typeface="Arial"/>
              </a:rPr>
              <a:t>offerta</a:t>
            </a:r>
            <a:r>
              <a:rPr sz="1200" b="1" spc="60" dirty="0">
                <a:solidFill>
                  <a:srgbClr val="8B509C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8B509C"/>
                </a:solidFill>
                <a:latin typeface="Arial"/>
                <a:cs typeface="Arial"/>
              </a:rPr>
              <a:t>commerciale</a:t>
            </a:r>
            <a:r>
              <a:rPr sz="1200" b="1" spc="60" dirty="0">
                <a:solidFill>
                  <a:srgbClr val="8B509C"/>
                </a:solidFill>
                <a:latin typeface="Arial"/>
                <a:cs typeface="Arial"/>
              </a:rPr>
              <a:t> </a:t>
            </a:r>
            <a:r>
              <a:rPr sz="1200" b="1" spc="-45" dirty="0">
                <a:solidFill>
                  <a:srgbClr val="8B509C"/>
                </a:solidFill>
                <a:latin typeface="Arial"/>
                <a:cs typeface="Arial"/>
              </a:rPr>
              <a:t>con</a:t>
            </a:r>
            <a:r>
              <a:rPr sz="1200" b="1" spc="60" dirty="0">
                <a:solidFill>
                  <a:srgbClr val="8B509C"/>
                </a:solidFill>
                <a:latin typeface="Arial"/>
                <a:cs typeface="Arial"/>
              </a:rPr>
              <a:t> </a:t>
            </a:r>
            <a:r>
              <a:rPr sz="1200" b="1" spc="-60" dirty="0">
                <a:solidFill>
                  <a:srgbClr val="8B509C"/>
                </a:solidFill>
                <a:latin typeface="Arial"/>
                <a:cs typeface="Arial"/>
              </a:rPr>
              <a:t>quelle </a:t>
            </a:r>
            <a:r>
              <a:rPr sz="1200" b="1" spc="-320" dirty="0">
                <a:solidFill>
                  <a:srgbClr val="8B509C"/>
                </a:solidFill>
                <a:latin typeface="Arial"/>
                <a:cs typeface="Arial"/>
              </a:rPr>
              <a:t> </a:t>
            </a:r>
            <a:r>
              <a:rPr sz="1200" b="1" spc="-70" dirty="0">
                <a:solidFill>
                  <a:srgbClr val="8B509C"/>
                </a:solidFill>
                <a:latin typeface="Arial"/>
                <a:cs typeface="Arial"/>
              </a:rPr>
              <a:t>che</a:t>
            </a:r>
            <a:r>
              <a:rPr sz="1200" b="1" spc="55" dirty="0">
                <a:solidFill>
                  <a:srgbClr val="8B509C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8B509C"/>
                </a:solidFill>
                <a:latin typeface="Arial"/>
                <a:cs typeface="Arial"/>
              </a:rPr>
              <a:t>trovo</a:t>
            </a:r>
            <a:r>
              <a:rPr sz="1200" b="1" spc="60" dirty="0">
                <a:solidFill>
                  <a:srgbClr val="8B509C"/>
                </a:solidFill>
                <a:latin typeface="Arial"/>
                <a:cs typeface="Arial"/>
              </a:rPr>
              <a:t> </a:t>
            </a:r>
            <a:r>
              <a:rPr sz="1200" b="1" spc="-45" dirty="0">
                <a:solidFill>
                  <a:srgbClr val="8B509C"/>
                </a:solidFill>
                <a:latin typeface="Arial"/>
                <a:cs typeface="Arial"/>
              </a:rPr>
              <a:t>nel</a:t>
            </a:r>
            <a:r>
              <a:rPr sz="1200" b="1" spc="60" dirty="0">
                <a:solidFill>
                  <a:srgbClr val="8B509C"/>
                </a:solidFill>
                <a:latin typeface="Arial"/>
                <a:cs typeface="Arial"/>
              </a:rPr>
              <a:t> </a:t>
            </a:r>
            <a:r>
              <a:rPr sz="1200" b="1" spc="20" dirty="0">
                <a:solidFill>
                  <a:srgbClr val="8B509C"/>
                </a:solidFill>
                <a:latin typeface="Arial"/>
                <a:cs typeface="Arial"/>
              </a:rPr>
              <a:t>portale?</a:t>
            </a:r>
            <a:endParaRPr sz="1200">
              <a:latin typeface="Arial"/>
              <a:cs typeface="Arial"/>
            </a:endParaRPr>
          </a:p>
          <a:p>
            <a:pPr marL="2322195" marR="5080">
              <a:lnSpc>
                <a:spcPct val="111100"/>
              </a:lnSpc>
              <a:spcBef>
                <a:spcPts val="520"/>
              </a:spcBef>
            </a:pPr>
            <a:r>
              <a:rPr sz="1050" spc="-20" dirty="0">
                <a:latin typeface="Verdana"/>
                <a:cs typeface="Verdana"/>
              </a:rPr>
              <a:t>Cerca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50" dirty="0">
                <a:latin typeface="Verdana"/>
                <a:cs typeface="Verdana"/>
              </a:rPr>
              <a:t>il</a:t>
            </a:r>
            <a:r>
              <a:rPr sz="1050" spc="-65" dirty="0">
                <a:latin typeface="Verdana"/>
                <a:cs typeface="Verdana"/>
              </a:rPr>
              <a:t> </a:t>
            </a:r>
            <a:r>
              <a:rPr sz="1050" spc="-10" dirty="0">
                <a:latin typeface="Verdana"/>
                <a:cs typeface="Verdana"/>
              </a:rPr>
              <a:t>“</a:t>
            </a:r>
            <a:r>
              <a:rPr sz="1050" spc="-10" dirty="0">
                <a:latin typeface="Lucida Sans Unicode"/>
                <a:cs typeface="Lucida Sans Unicode"/>
              </a:rPr>
              <a:t>nome</a:t>
            </a:r>
            <a:r>
              <a:rPr sz="1050" spc="-40" dirty="0">
                <a:latin typeface="Lucida Sans Unicode"/>
                <a:cs typeface="Lucida Sans Unicode"/>
              </a:rPr>
              <a:t> </a:t>
            </a:r>
            <a:r>
              <a:rPr sz="1050" spc="15" dirty="0">
                <a:latin typeface="Lucida Sans Unicode"/>
                <a:cs typeface="Lucida Sans Unicode"/>
              </a:rPr>
              <a:t>commerciale</a:t>
            </a:r>
            <a:r>
              <a:rPr sz="1050" spc="15" dirty="0">
                <a:latin typeface="Verdana"/>
                <a:cs typeface="Verdana"/>
              </a:rPr>
              <a:t>”</a:t>
            </a:r>
            <a:r>
              <a:rPr sz="1050" spc="-65" dirty="0">
                <a:latin typeface="Verdana"/>
                <a:cs typeface="Verdana"/>
              </a:rPr>
              <a:t> </a:t>
            </a:r>
            <a:r>
              <a:rPr sz="1050" spc="-35" dirty="0">
                <a:latin typeface="Verdana"/>
                <a:cs typeface="Verdana"/>
              </a:rPr>
              <a:t>della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55" dirty="0">
                <a:latin typeface="Verdana"/>
                <a:cs typeface="Verdana"/>
              </a:rPr>
              <a:t>tua</a:t>
            </a:r>
            <a:r>
              <a:rPr sz="1050" spc="-65" dirty="0">
                <a:latin typeface="Verdana"/>
                <a:cs typeface="Verdana"/>
              </a:rPr>
              <a:t> </a:t>
            </a:r>
            <a:r>
              <a:rPr sz="1050" spc="-45" dirty="0">
                <a:latin typeface="Verdana"/>
                <a:cs typeface="Verdana"/>
              </a:rPr>
              <a:t>attuale</a:t>
            </a:r>
            <a:r>
              <a:rPr sz="1050" spc="-65" dirty="0">
                <a:latin typeface="Verdana"/>
                <a:cs typeface="Verdana"/>
              </a:rPr>
              <a:t> </a:t>
            </a:r>
            <a:r>
              <a:rPr sz="1050" spc="-35" dirty="0">
                <a:latin typeface="Verdana"/>
                <a:cs typeface="Verdana"/>
              </a:rPr>
              <a:t>offerta</a:t>
            </a:r>
            <a:r>
              <a:rPr sz="1050" spc="-65" dirty="0">
                <a:latin typeface="Verdana"/>
                <a:cs typeface="Verdana"/>
              </a:rPr>
              <a:t> </a:t>
            </a:r>
            <a:r>
              <a:rPr sz="1050" spc="-35" dirty="0">
                <a:latin typeface="Verdana"/>
                <a:cs typeface="Verdana"/>
              </a:rPr>
              <a:t>nell’elenco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10" dirty="0">
                <a:latin typeface="Verdana"/>
                <a:cs typeface="Verdana"/>
              </a:rPr>
              <a:t>che</a:t>
            </a:r>
            <a:r>
              <a:rPr sz="1050" spc="-65" dirty="0">
                <a:latin typeface="Verdana"/>
                <a:cs typeface="Verdana"/>
              </a:rPr>
              <a:t> </a:t>
            </a:r>
            <a:r>
              <a:rPr sz="1050" spc="-40" dirty="0">
                <a:latin typeface="Verdana"/>
                <a:cs typeface="Verdana"/>
              </a:rPr>
              <a:t>ti </a:t>
            </a:r>
            <a:r>
              <a:rPr sz="1050" spc="-355" dirty="0">
                <a:latin typeface="Verdana"/>
                <a:cs typeface="Verdana"/>
              </a:rPr>
              <a:t> </a:t>
            </a:r>
            <a:r>
              <a:rPr sz="1050" spc="-40" dirty="0">
                <a:latin typeface="Verdana"/>
                <a:cs typeface="Verdana"/>
              </a:rPr>
              <a:t>viene </a:t>
            </a:r>
            <a:r>
              <a:rPr sz="1050" spc="-45" dirty="0">
                <a:latin typeface="Verdana"/>
                <a:cs typeface="Verdana"/>
              </a:rPr>
              <a:t>reso </a:t>
            </a:r>
            <a:r>
              <a:rPr sz="1050" spc="-25" dirty="0">
                <a:latin typeface="Verdana"/>
                <a:cs typeface="Verdana"/>
              </a:rPr>
              <a:t>disponibile </a:t>
            </a:r>
            <a:r>
              <a:rPr sz="1050" spc="-35" dirty="0">
                <a:latin typeface="Verdana"/>
                <a:cs typeface="Verdana"/>
              </a:rPr>
              <a:t>dal </a:t>
            </a:r>
            <a:r>
              <a:rPr sz="1050" spc="-40" dirty="0">
                <a:latin typeface="Verdana"/>
                <a:cs typeface="Verdana"/>
              </a:rPr>
              <a:t>Portale </a:t>
            </a:r>
            <a:r>
              <a:rPr sz="1050" spc="-25" dirty="0">
                <a:latin typeface="Verdana"/>
                <a:cs typeface="Verdana"/>
              </a:rPr>
              <a:t>Offerte </a:t>
            </a:r>
            <a:r>
              <a:rPr sz="1050" spc="-45" dirty="0">
                <a:latin typeface="Verdana"/>
                <a:cs typeface="Verdana"/>
              </a:rPr>
              <a:t>e </a:t>
            </a:r>
            <a:r>
              <a:rPr sz="1050" spc="-30" dirty="0">
                <a:latin typeface="Verdana"/>
                <a:cs typeface="Verdana"/>
              </a:rPr>
              <a:t>veri</a:t>
            </a:r>
            <a:r>
              <a:rPr sz="1050" spc="-30" dirty="0">
                <a:latin typeface="Tahoma"/>
                <a:cs typeface="Tahoma"/>
              </a:rPr>
              <a:t>f</a:t>
            </a:r>
            <a:r>
              <a:rPr sz="1050" spc="-30" dirty="0">
                <a:latin typeface="Verdana"/>
                <a:cs typeface="Verdana"/>
              </a:rPr>
              <a:t>ica </a:t>
            </a:r>
            <a:r>
              <a:rPr sz="1050" spc="-45" dirty="0">
                <a:latin typeface="Verdana"/>
                <a:cs typeface="Verdana"/>
              </a:rPr>
              <a:t>se </a:t>
            </a:r>
            <a:r>
              <a:rPr sz="1050" spc="-30" dirty="0">
                <a:latin typeface="Verdana"/>
                <a:cs typeface="Verdana"/>
              </a:rPr>
              <a:t>esistono offerte </a:t>
            </a:r>
            <a:r>
              <a:rPr sz="1050" spc="-25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con </a:t>
            </a:r>
            <a:r>
              <a:rPr sz="1050" spc="-45" dirty="0">
                <a:latin typeface="Verdana"/>
                <a:cs typeface="Verdana"/>
              </a:rPr>
              <a:t>un </a:t>
            </a:r>
            <a:r>
              <a:rPr sz="1050" spc="-30" dirty="0">
                <a:latin typeface="Verdana"/>
                <a:cs typeface="Verdana"/>
              </a:rPr>
              <a:t>rapporto </a:t>
            </a:r>
            <a:r>
              <a:rPr sz="1050" spc="-40" dirty="0">
                <a:latin typeface="Verdana"/>
                <a:cs typeface="Verdana"/>
              </a:rPr>
              <a:t>qualità </a:t>
            </a:r>
            <a:r>
              <a:rPr sz="1050" spc="-140" dirty="0">
                <a:latin typeface="Verdana"/>
                <a:cs typeface="Verdana"/>
              </a:rPr>
              <a:t>– </a:t>
            </a:r>
            <a:r>
              <a:rPr sz="1050" spc="-40" dirty="0">
                <a:latin typeface="Verdana"/>
                <a:cs typeface="Verdana"/>
              </a:rPr>
              <a:t>prezzo </a:t>
            </a:r>
            <a:r>
              <a:rPr sz="1050" spc="-10" dirty="0">
                <a:latin typeface="Verdana"/>
                <a:cs typeface="Verdana"/>
              </a:rPr>
              <a:t>che </a:t>
            </a:r>
            <a:r>
              <a:rPr sz="1050" spc="-50" dirty="0">
                <a:latin typeface="Verdana"/>
                <a:cs typeface="Verdana"/>
              </a:rPr>
              <a:t>preferisci: hai </a:t>
            </a:r>
            <a:r>
              <a:rPr sz="1050" spc="-60" dirty="0">
                <a:latin typeface="Verdana"/>
                <a:cs typeface="Verdana"/>
              </a:rPr>
              <a:t>la </a:t>
            </a:r>
            <a:r>
              <a:rPr sz="1050" spc="-30" dirty="0">
                <a:latin typeface="Verdana"/>
                <a:cs typeface="Verdana"/>
              </a:rPr>
              <a:t>possibilità </a:t>
            </a:r>
            <a:r>
              <a:rPr sz="1050" spc="-15" dirty="0">
                <a:latin typeface="Verdana"/>
                <a:cs typeface="Verdana"/>
              </a:rPr>
              <a:t>di </a:t>
            </a:r>
            <a:r>
              <a:rPr sz="1050" spc="-10" dirty="0">
                <a:latin typeface="Verdana"/>
                <a:cs typeface="Verdana"/>
              </a:rPr>
              <a:t> </a:t>
            </a:r>
            <a:r>
              <a:rPr sz="1050" spc="-30" dirty="0">
                <a:latin typeface="Verdana"/>
                <a:cs typeface="Verdana"/>
              </a:rPr>
              <a:t>confrontare </a:t>
            </a:r>
            <a:r>
              <a:rPr sz="1050" dirty="0">
                <a:latin typeface="Verdana"/>
                <a:cs typeface="Verdana"/>
              </a:rPr>
              <a:t>con </a:t>
            </a:r>
            <a:r>
              <a:rPr sz="1050" spc="-45" dirty="0">
                <a:latin typeface="Verdana"/>
                <a:cs typeface="Verdana"/>
              </a:rPr>
              <a:t>tutte </a:t>
            </a:r>
            <a:r>
              <a:rPr sz="1050" spc="-40" dirty="0">
                <a:latin typeface="Verdana"/>
                <a:cs typeface="Verdana"/>
              </a:rPr>
              <a:t>le </a:t>
            </a:r>
            <a:r>
              <a:rPr sz="1050" spc="-55" dirty="0">
                <a:latin typeface="Verdana"/>
                <a:cs typeface="Verdana"/>
              </a:rPr>
              <a:t>altre </a:t>
            </a:r>
            <a:r>
              <a:rPr sz="1050" spc="-30" dirty="0">
                <a:latin typeface="Verdana"/>
                <a:cs typeface="Verdana"/>
              </a:rPr>
              <a:t>offerte </a:t>
            </a:r>
            <a:r>
              <a:rPr sz="1050" spc="-25" dirty="0">
                <a:latin typeface="Verdana"/>
                <a:cs typeface="Verdana"/>
              </a:rPr>
              <a:t>del </a:t>
            </a:r>
            <a:r>
              <a:rPr sz="1050" spc="-35" dirty="0">
                <a:latin typeface="Verdana"/>
                <a:cs typeface="Verdana"/>
              </a:rPr>
              <a:t>tuo stesso </a:t>
            </a:r>
            <a:r>
              <a:rPr sz="1050" spc="-40" dirty="0">
                <a:latin typeface="Verdana"/>
                <a:cs typeface="Verdana"/>
              </a:rPr>
              <a:t>fornitore </a:t>
            </a:r>
            <a:r>
              <a:rPr sz="1050" spc="-60" dirty="0">
                <a:latin typeface="Verdana"/>
                <a:cs typeface="Verdana"/>
              </a:rPr>
              <a:t>e/o </a:t>
            </a:r>
            <a:r>
              <a:rPr sz="1050" dirty="0">
                <a:latin typeface="Verdana"/>
                <a:cs typeface="Verdana"/>
              </a:rPr>
              <a:t>con </a:t>
            </a:r>
            <a:r>
              <a:rPr sz="1050" spc="-30" dirty="0">
                <a:latin typeface="Verdana"/>
                <a:cs typeface="Verdana"/>
              </a:rPr>
              <a:t>le </a:t>
            </a:r>
            <a:r>
              <a:rPr sz="1050" spc="-355" dirty="0">
                <a:latin typeface="Verdana"/>
                <a:cs typeface="Verdana"/>
              </a:rPr>
              <a:t> </a:t>
            </a:r>
            <a:r>
              <a:rPr sz="1050" spc="-10" dirty="0">
                <a:latin typeface="Verdana"/>
                <a:cs typeface="Verdana"/>
              </a:rPr>
              <a:t>o</a:t>
            </a:r>
            <a:r>
              <a:rPr sz="1050" spc="5" dirty="0">
                <a:latin typeface="Verdana"/>
                <a:cs typeface="Verdana"/>
              </a:rPr>
              <a:t>f</a:t>
            </a:r>
            <a:r>
              <a:rPr sz="1050" spc="-30" dirty="0">
                <a:latin typeface="Verdana"/>
                <a:cs typeface="Verdana"/>
              </a:rPr>
              <a:t>f</a:t>
            </a:r>
            <a:r>
              <a:rPr sz="1050" spc="-25" dirty="0">
                <a:latin typeface="Verdana"/>
                <a:cs typeface="Verdana"/>
              </a:rPr>
              <a:t>e</a:t>
            </a:r>
            <a:r>
              <a:rPr sz="1050" spc="-60" dirty="0">
                <a:latin typeface="Verdana"/>
                <a:cs typeface="Verdana"/>
              </a:rPr>
              <a:t>r</a:t>
            </a:r>
            <a:r>
              <a:rPr sz="1050" spc="-45" dirty="0">
                <a:latin typeface="Verdana"/>
                <a:cs typeface="Verdana"/>
              </a:rPr>
              <a:t>te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5" dirty="0">
                <a:latin typeface="Verdana"/>
                <a:cs typeface="Verdana"/>
              </a:rPr>
              <a:t>d</a:t>
            </a:r>
            <a:r>
              <a:rPr sz="1050" spc="-60" dirty="0">
                <a:latin typeface="Verdana"/>
                <a:cs typeface="Verdana"/>
              </a:rPr>
              <a:t>i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30" dirty="0">
                <a:latin typeface="Verdana"/>
                <a:cs typeface="Verdana"/>
              </a:rPr>
              <a:t>t</a:t>
            </a:r>
            <a:r>
              <a:rPr sz="1050" spc="-55" dirty="0">
                <a:latin typeface="Verdana"/>
                <a:cs typeface="Verdana"/>
              </a:rPr>
              <a:t>u</a:t>
            </a:r>
            <a:r>
              <a:rPr sz="1050" spc="-45" dirty="0">
                <a:latin typeface="Verdana"/>
                <a:cs typeface="Verdana"/>
              </a:rPr>
              <a:t>t</a:t>
            </a:r>
            <a:r>
              <a:rPr sz="1050" spc="-40" dirty="0">
                <a:latin typeface="Verdana"/>
                <a:cs typeface="Verdana"/>
              </a:rPr>
              <a:t>t</a:t>
            </a:r>
            <a:r>
              <a:rPr sz="1050" spc="-60" dirty="0">
                <a:latin typeface="Verdana"/>
                <a:cs typeface="Verdana"/>
              </a:rPr>
              <a:t>i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5" dirty="0">
                <a:latin typeface="Verdana"/>
                <a:cs typeface="Verdana"/>
              </a:rPr>
              <a:t>g</a:t>
            </a:r>
            <a:r>
              <a:rPr sz="1050" spc="-35" dirty="0">
                <a:latin typeface="Verdana"/>
                <a:cs typeface="Verdana"/>
              </a:rPr>
              <a:t>l</a:t>
            </a:r>
            <a:r>
              <a:rPr sz="1050" spc="-60" dirty="0">
                <a:latin typeface="Verdana"/>
                <a:cs typeface="Verdana"/>
              </a:rPr>
              <a:t>i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60" dirty="0">
                <a:latin typeface="Verdana"/>
                <a:cs typeface="Verdana"/>
              </a:rPr>
              <a:t>a</a:t>
            </a:r>
            <a:r>
              <a:rPr sz="1050" spc="-35" dirty="0">
                <a:latin typeface="Verdana"/>
                <a:cs typeface="Verdana"/>
              </a:rPr>
              <a:t>l</a:t>
            </a:r>
            <a:r>
              <a:rPr sz="1050" spc="-40" dirty="0">
                <a:latin typeface="Verdana"/>
                <a:cs typeface="Verdana"/>
              </a:rPr>
              <a:t>t</a:t>
            </a:r>
            <a:r>
              <a:rPr sz="1050" spc="-65" dirty="0">
                <a:latin typeface="Verdana"/>
                <a:cs typeface="Verdana"/>
              </a:rPr>
              <a:t>r</a:t>
            </a:r>
            <a:r>
              <a:rPr sz="1050" spc="-60" dirty="0">
                <a:latin typeface="Verdana"/>
                <a:cs typeface="Verdana"/>
              </a:rPr>
              <a:t>i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30" dirty="0">
                <a:latin typeface="Verdana"/>
                <a:cs typeface="Verdana"/>
              </a:rPr>
              <a:t>f</a:t>
            </a:r>
            <a:r>
              <a:rPr sz="1050" dirty="0">
                <a:latin typeface="Verdana"/>
                <a:cs typeface="Verdana"/>
              </a:rPr>
              <a:t>o</a:t>
            </a:r>
            <a:r>
              <a:rPr sz="1050" spc="-65" dirty="0">
                <a:latin typeface="Verdana"/>
                <a:cs typeface="Verdana"/>
              </a:rPr>
              <a:t>r</a:t>
            </a:r>
            <a:r>
              <a:rPr sz="1050" spc="-35" dirty="0">
                <a:latin typeface="Verdana"/>
                <a:cs typeface="Verdana"/>
              </a:rPr>
              <a:t>n</a:t>
            </a:r>
            <a:r>
              <a:rPr sz="1050" spc="-40" dirty="0">
                <a:latin typeface="Verdana"/>
                <a:cs typeface="Verdana"/>
              </a:rPr>
              <a:t>i</a:t>
            </a:r>
            <a:r>
              <a:rPr sz="1050" spc="-45" dirty="0">
                <a:latin typeface="Verdana"/>
                <a:cs typeface="Verdana"/>
              </a:rPr>
              <a:t>t</a:t>
            </a:r>
            <a:r>
              <a:rPr sz="1050" dirty="0">
                <a:latin typeface="Verdana"/>
                <a:cs typeface="Verdana"/>
              </a:rPr>
              <a:t>o</a:t>
            </a:r>
            <a:r>
              <a:rPr sz="1050" spc="-65" dirty="0">
                <a:latin typeface="Verdana"/>
                <a:cs typeface="Verdana"/>
              </a:rPr>
              <a:t>r</a:t>
            </a:r>
            <a:r>
              <a:rPr sz="1050" spc="-60" dirty="0">
                <a:latin typeface="Verdana"/>
                <a:cs typeface="Verdana"/>
              </a:rPr>
              <a:t>i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55" dirty="0">
                <a:latin typeface="Verdana"/>
                <a:cs typeface="Verdana"/>
              </a:rPr>
              <a:t>c</a:t>
            </a:r>
            <a:r>
              <a:rPr sz="1050" spc="-35" dirty="0">
                <a:latin typeface="Verdana"/>
                <a:cs typeface="Verdana"/>
              </a:rPr>
              <a:t>h</a:t>
            </a:r>
            <a:r>
              <a:rPr sz="1050" spc="-45" dirty="0">
                <a:latin typeface="Verdana"/>
                <a:cs typeface="Verdana"/>
              </a:rPr>
              <a:t>e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60" dirty="0">
                <a:latin typeface="Verdana"/>
                <a:cs typeface="Verdana"/>
              </a:rPr>
              <a:t>a</a:t>
            </a:r>
            <a:r>
              <a:rPr sz="1050" spc="5" dirty="0">
                <a:latin typeface="Verdana"/>
                <a:cs typeface="Verdana"/>
              </a:rPr>
              <a:t>d</a:t>
            </a:r>
            <a:r>
              <a:rPr sz="1050" spc="-25" dirty="0">
                <a:latin typeface="Verdana"/>
                <a:cs typeface="Verdana"/>
              </a:rPr>
              <a:t>e</a:t>
            </a:r>
            <a:r>
              <a:rPr sz="1050" spc="-65" dirty="0">
                <a:latin typeface="Verdana"/>
                <a:cs typeface="Verdana"/>
              </a:rPr>
              <a:t>r</a:t>
            </a:r>
            <a:r>
              <a:rPr sz="1050" spc="-40" dirty="0">
                <a:latin typeface="Verdana"/>
                <a:cs typeface="Verdana"/>
              </a:rPr>
              <a:t>is</a:t>
            </a:r>
            <a:r>
              <a:rPr sz="1050" spc="55" dirty="0">
                <a:latin typeface="Verdana"/>
                <a:cs typeface="Verdana"/>
              </a:rPr>
              <a:t>c</a:t>
            </a:r>
            <a:r>
              <a:rPr sz="1050" dirty="0">
                <a:latin typeface="Verdana"/>
                <a:cs typeface="Verdana"/>
              </a:rPr>
              <a:t>o</a:t>
            </a:r>
            <a:r>
              <a:rPr sz="1050" spc="-35" dirty="0">
                <a:latin typeface="Verdana"/>
                <a:cs typeface="Verdana"/>
              </a:rPr>
              <a:t>n</a:t>
            </a:r>
            <a:r>
              <a:rPr sz="1050" spc="-20" dirty="0">
                <a:latin typeface="Verdana"/>
                <a:cs typeface="Verdana"/>
              </a:rPr>
              <a:t>o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60" dirty="0">
                <a:latin typeface="Verdana"/>
                <a:cs typeface="Verdana"/>
              </a:rPr>
              <a:t>a</a:t>
            </a:r>
            <a:r>
              <a:rPr sz="1050" spc="-35" dirty="0">
                <a:latin typeface="Verdana"/>
                <a:cs typeface="Verdana"/>
              </a:rPr>
              <a:t>ll</a:t>
            </a:r>
            <a:r>
              <a:rPr sz="1050" spc="-50" dirty="0">
                <a:latin typeface="Verdana"/>
                <a:cs typeface="Verdana"/>
              </a:rPr>
              <a:t>’</a:t>
            </a:r>
            <a:r>
              <a:rPr sz="1050" spc="-40" dirty="0">
                <a:latin typeface="Verdana"/>
                <a:cs typeface="Verdana"/>
              </a:rPr>
              <a:t>i</a:t>
            </a:r>
            <a:r>
              <a:rPr sz="1050" spc="-35" dirty="0">
                <a:latin typeface="Verdana"/>
                <a:cs typeface="Verdana"/>
              </a:rPr>
              <a:t>n</a:t>
            </a:r>
            <a:r>
              <a:rPr sz="1050" spc="-40" dirty="0">
                <a:latin typeface="Verdana"/>
                <a:cs typeface="Verdana"/>
              </a:rPr>
              <a:t>i</a:t>
            </a:r>
            <a:r>
              <a:rPr sz="1050" spc="-35" dirty="0">
                <a:latin typeface="Verdana"/>
                <a:cs typeface="Verdana"/>
              </a:rPr>
              <a:t>z</a:t>
            </a:r>
            <a:r>
              <a:rPr sz="1050" spc="-40" dirty="0">
                <a:latin typeface="Verdana"/>
                <a:cs typeface="Verdana"/>
              </a:rPr>
              <a:t>i</a:t>
            </a:r>
            <a:r>
              <a:rPr sz="1050" spc="-60" dirty="0">
                <a:latin typeface="Verdana"/>
                <a:cs typeface="Verdana"/>
              </a:rPr>
              <a:t>a</a:t>
            </a:r>
            <a:r>
              <a:rPr sz="1050" spc="-40" dirty="0">
                <a:latin typeface="Verdana"/>
                <a:cs typeface="Verdana"/>
              </a:rPr>
              <a:t>ti</a:t>
            </a:r>
            <a:r>
              <a:rPr sz="1050" spc="-70" dirty="0">
                <a:latin typeface="Verdana"/>
                <a:cs typeface="Verdana"/>
              </a:rPr>
              <a:t>v</a:t>
            </a:r>
            <a:r>
              <a:rPr sz="1050" spc="-80" dirty="0">
                <a:latin typeface="Verdana"/>
                <a:cs typeface="Verdana"/>
              </a:rPr>
              <a:t>a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67" name="Rettangolo 66">
            <a:extLst>
              <a:ext uri="{FF2B5EF4-FFF2-40B4-BE49-F238E27FC236}">
                <a16:creationId xmlns:a16="http://schemas.microsoft.com/office/drawing/2014/main" id="{59F40F23-045B-F7E6-EAD6-8513AF880BA7}"/>
              </a:ext>
            </a:extLst>
          </p:cNvPr>
          <p:cNvSpPr/>
          <p:nvPr/>
        </p:nvSpPr>
        <p:spPr>
          <a:xfrm>
            <a:off x="6033556" y="9918700"/>
            <a:ext cx="1522944" cy="760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Rettangolo 67">
            <a:extLst>
              <a:ext uri="{FF2B5EF4-FFF2-40B4-BE49-F238E27FC236}">
                <a16:creationId xmlns:a16="http://schemas.microsoft.com/office/drawing/2014/main" id="{5965D084-E7F7-52EA-5C0A-737532118C38}"/>
              </a:ext>
            </a:extLst>
          </p:cNvPr>
          <p:cNvSpPr/>
          <p:nvPr/>
        </p:nvSpPr>
        <p:spPr>
          <a:xfrm>
            <a:off x="4385" y="9920021"/>
            <a:ext cx="1522944" cy="760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2" name="Immagine 61">
            <a:extLst>
              <a:ext uri="{FF2B5EF4-FFF2-40B4-BE49-F238E27FC236}">
                <a16:creationId xmlns:a16="http://schemas.microsoft.com/office/drawing/2014/main" id="{42BA6576-C9A6-D1E7-216C-7E1FD219001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658318" y="10080894"/>
            <a:ext cx="2279684" cy="5241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F42A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400</Words>
  <Application>Microsoft Office PowerPoint</Application>
  <PresentationFormat>Personalizzato</PresentationFormat>
  <Paragraphs>72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11" baseType="lpstr">
      <vt:lpstr>Arial</vt:lpstr>
      <vt:lpstr>Arial MT</vt:lpstr>
      <vt:lpstr>Calibri</vt:lpstr>
      <vt:lpstr>Lucida Sans Unicode</vt:lpstr>
      <vt:lpstr>Tahoma</vt:lpstr>
      <vt:lpstr>Trebuchet MS</vt:lpstr>
      <vt:lpstr>Verdana</vt:lpstr>
      <vt:lpstr>Office Theme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BROCHURE_EE_Calabria_v2</dc:title>
  <dc:creator>Filippo Galimberti</dc:creator>
  <cp:lastModifiedBy>Sirito Claudia</cp:lastModifiedBy>
  <cp:revision>4</cp:revision>
  <dcterms:created xsi:type="dcterms:W3CDTF">2022-08-02T15:05:42Z</dcterms:created>
  <dcterms:modified xsi:type="dcterms:W3CDTF">2022-09-21T11:48:47Z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2021-07-19T00:00:00Z</vt:filetime>
  </property>
  <property fmtid="{D5CDD505-2E9C-101B-9397-08002B2CF9AE}" pid="3" name="Creator">
    <vt:lpwstr>Keynote</vt:lpwstr>
  </property>
  <property fmtid="{D5CDD505-2E9C-101B-9397-08002B2CF9AE}" pid="4" name="LastSaved">
    <vt:filetime>2022-08-02T00:00:00Z</vt:filetime>
  </property>
</Properties>
</file>