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77" r:id="rId2"/>
    <p:sldId id="257" r:id="rId3"/>
    <p:sldId id="312" r:id="rId4"/>
    <p:sldId id="280" r:id="rId5"/>
    <p:sldId id="313" r:id="rId6"/>
    <p:sldId id="314" r:id="rId7"/>
    <p:sldId id="315" r:id="rId8"/>
    <p:sldId id="316" r:id="rId9"/>
    <p:sldId id="317" r:id="rId10"/>
    <p:sldId id="318" r:id="rId11"/>
    <p:sldId id="303" r:id="rId12"/>
    <p:sldId id="304" r:id="rId13"/>
    <p:sldId id="305" r:id="rId14"/>
    <p:sldId id="306" r:id="rId15"/>
    <p:sldId id="311" r:id="rId16"/>
    <p:sldId id="307" r:id="rId17"/>
    <p:sldId id="308" r:id="rId18"/>
    <p:sldId id="309" r:id="rId19"/>
    <p:sldId id="310" r:id="rId20"/>
  </p:sldIdLst>
  <p:sldSz cx="6858000" cy="9144000" type="screen4x3"/>
  <p:notesSz cx="6797675" cy="9926638"/>
  <p:embeddedFontLs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SO5jDicPqm/nD8VFwpLKBFe97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CDD7"/>
    <a:srgbClr val="28C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8" d="100"/>
          <a:sy n="78" d="100"/>
        </p:scale>
        <p:origin x="244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38587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845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5431FD6A-3854-C7B8-9092-67E46F08A983}"/>
            </a:ext>
          </a:extLst>
        </p:cNvPr>
        <p:cNvGrpSpPr/>
        <p:nvPr/>
      </p:nvGrpSpPr>
      <p:grpSpPr>
        <a:xfrm>
          <a:off x="0" y="0"/>
          <a:ext cx="0" cy="0"/>
          <a:chOff x="0" y="0"/>
          <a:chExt cx="0" cy="0"/>
        </a:xfrm>
      </p:grpSpPr>
      <p:sp>
        <p:nvSpPr>
          <p:cNvPr id="99" name="Google Shape;99;p2:notes">
            <a:extLst>
              <a:ext uri="{FF2B5EF4-FFF2-40B4-BE49-F238E27FC236}">
                <a16:creationId xmlns:a16="http://schemas.microsoft.com/office/drawing/2014/main" id="{06892462-B131-AACA-77F1-7FA9FF604B23}"/>
              </a:ext>
            </a:extLst>
          </p:cNvPr>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a:extLst>
              <a:ext uri="{FF2B5EF4-FFF2-40B4-BE49-F238E27FC236}">
                <a16:creationId xmlns:a16="http://schemas.microsoft.com/office/drawing/2014/main" id="{3901EC28-A62C-13F5-7047-723C7C5F28B4}"/>
              </a:ext>
            </a:extLst>
          </p:cNvPr>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1324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423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411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4505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3574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777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2095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293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667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21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760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6E59D578-00EC-2E03-2244-600148DF1000}"/>
            </a:ext>
          </a:extLst>
        </p:cNvPr>
        <p:cNvGrpSpPr/>
        <p:nvPr/>
      </p:nvGrpSpPr>
      <p:grpSpPr>
        <a:xfrm>
          <a:off x="0" y="0"/>
          <a:ext cx="0" cy="0"/>
          <a:chOff x="0" y="0"/>
          <a:chExt cx="0" cy="0"/>
        </a:xfrm>
      </p:grpSpPr>
      <p:sp>
        <p:nvSpPr>
          <p:cNvPr id="99" name="Google Shape;99;p2:notes">
            <a:extLst>
              <a:ext uri="{FF2B5EF4-FFF2-40B4-BE49-F238E27FC236}">
                <a16:creationId xmlns:a16="http://schemas.microsoft.com/office/drawing/2014/main" id="{4F706D8F-A834-EC0E-1573-75EF58C27946}"/>
              </a:ext>
            </a:extLst>
          </p:cNvPr>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a:extLst>
              <a:ext uri="{FF2B5EF4-FFF2-40B4-BE49-F238E27FC236}">
                <a16:creationId xmlns:a16="http://schemas.microsoft.com/office/drawing/2014/main" id="{771E166A-0679-27A6-4A50-2C92A2086B29}"/>
              </a:ext>
            </a:extLst>
          </p:cNvPr>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702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9242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1217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179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915DF3CE-A362-9368-E658-6B18964CB536}"/>
            </a:ext>
          </a:extLst>
        </p:cNvPr>
        <p:cNvGrpSpPr/>
        <p:nvPr/>
      </p:nvGrpSpPr>
      <p:grpSpPr>
        <a:xfrm>
          <a:off x="0" y="0"/>
          <a:ext cx="0" cy="0"/>
          <a:chOff x="0" y="0"/>
          <a:chExt cx="0" cy="0"/>
        </a:xfrm>
      </p:grpSpPr>
      <p:sp>
        <p:nvSpPr>
          <p:cNvPr id="99" name="Google Shape;99;p2:notes">
            <a:extLst>
              <a:ext uri="{FF2B5EF4-FFF2-40B4-BE49-F238E27FC236}">
                <a16:creationId xmlns:a16="http://schemas.microsoft.com/office/drawing/2014/main" id="{FE96F96F-AE19-A622-C5C2-03D99E3025C7}"/>
              </a:ext>
            </a:extLst>
          </p:cNvPr>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a:extLst>
              <a:ext uri="{FF2B5EF4-FFF2-40B4-BE49-F238E27FC236}">
                <a16:creationId xmlns:a16="http://schemas.microsoft.com/office/drawing/2014/main" id="{1DDC053A-E77D-7BC6-B4BF-9724FCE12AEE}"/>
              </a:ext>
            </a:extLst>
          </p:cNvPr>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5877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74340049-95BE-53E1-C874-88291E41FBDE}"/>
            </a:ext>
          </a:extLst>
        </p:cNvPr>
        <p:cNvGrpSpPr/>
        <p:nvPr/>
      </p:nvGrpSpPr>
      <p:grpSpPr>
        <a:xfrm>
          <a:off x="0" y="0"/>
          <a:ext cx="0" cy="0"/>
          <a:chOff x="0" y="0"/>
          <a:chExt cx="0" cy="0"/>
        </a:xfrm>
      </p:grpSpPr>
      <p:sp>
        <p:nvSpPr>
          <p:cNvPr id="99" name="Google Shape;99;p2:notes">
            <a:extLst>
              <a:ext uri="{FF2B5EF4-FFF2-40B4-BE49-F238E27FC236}">
                <a16:creationId xmlns:a16="http://schemas.microsoft.com/office/drawing/2014/main" id="{7FAA2E72-9845-A8E5-AC76-DEFEA591C567}"/>
              </a:ext>
            </a:extLst>
          </p:cNvPr>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a:extLst>
              <a:ext uri="{FF2B5EF4-FFF2-40B4-BE49-F238E27FC236}">
                <a16:creationId xmlns:a16="http://schemas.microsoft.com/office/drawing/2014/main" id="{20B01BF4-318E-3A2E-97FB-5537493DEF23}"/>
              </a:ext>
            </a:extLst>
          </p:cNvPr>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853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F6C1E3D8-67DA-9161-C754-1F047BF1A1CE}"/>
            </a:ext>
          </a:extLst>
        </p:cNvPr>
        <p:cNvGrpSpPr/>
        <p:nvPr/>
      </p:nvGrpSpPr>
      <p:grpSpPr>
        <a:xfrm>
          <a:off x="0" y="0"/>
          <a:ext cx="0" cy="0"/>
          <a:chOff x="0" y="0"/>
          <a:chExt cx="0" cy="0"/>
        </a:xfrm>
      </p:grpSpPr>
      <p:sp>
        <p:nvSpPr>
          <p:cNvPr id="99" name="Google Shape;99;p2:notes">
            <a:extLst>
              <a:ext uri="{FF2B5EF4-FFF2-40B4-BE49-F238E27FC236}">
                <a16:creationId xmlns:a16="http://schemas.microsoft.com/office/drawing/2014/main" id="{FB311C6E-515F-44B1-1B83-7338955831B8}"/>
              </a:ext>
            </a:extLst>
          </p:cNvPr>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a:extLst>
              <a:ext uri="{FF2B5EF4-FFF2-40B4-BE49-F238E27FC236}">
                <a16:creationId xmlns:a16="http://schemas.microsoft.com/office/drawing/2014/main" id="{40FFE64D-6560-C7F2-E3E4-74E6FA09B09E}"/>
              </a:ext>
            </a:extLst>
          </p:cNvPr>
          <p:cNvSpPr>
            <a:spLocks noGrp="1" noRot="1" noChangeAspect="1"/>
          </p:cNvSpPr>
          <p:nvPr>
            <p:ph type="sldImg" idx="2"/>
          </p:nvPr>
        </p:nvSpPr>
        <p:spPr>
          <a:xfrm>
            <a:off x="2143125" y="1241425"/>
            <a:ext cx="25114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1391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857250" y="1496484"/>
            <a:ext cx="5143500" cy="31836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857250" y="4802717"/>
            <a:ext cx="5143500" cy="22076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1"/>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1"/>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471488" y="8475135"/>
            <a:ext cx="1543050" cy="486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2271716" y="8475135"/>
            <a:ext cx="2314575" cy="486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4843463" y="8475135"/>
            <a:ext cx="1543050" cy="486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1772535" y="3622058"/>
            <a:ext cx="7749200" cy="1478756"/>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227840" y="2186164"/>
            <a:ext cx="7749200" cy="4350544"/>
          </a:xfrm>
          <a:prstGeom prst="rect">
            <a:avLst/>
          </a:prstGeom>
          <a:noFill/>
          <a:ln>
            <a:noFill/>
          </a:ln>
        </p:spPr>
        <p:txBody>
          <a:bodyPr spcFirstLastPara="1" wrap="square" lIns="91425" tIns="45700" rIns="91425" bIns="45700" anchor="t" anchorCtr="0">
            <a:normAutofit/>
          </a:bodyPr>
          <a:lstStyle>
            <a:lvl1pPr marL="457202" lvl="0" indent="-342898" algn="l" rtl="0">
              <a:lnSpc>
                <a:spcPct val="90000"/>
              </a:lnSpc>
              <a:spcBef>
                <a:spcPts val="1001"/>
              </a:spcBef>
              <a:spcAft>
                <a:spcPts val="0"/>
              </a:spcAft>
              <a:buClr>
                <a:schemeClr val="dk1"/>
              </a:buClr>
              <a:buSzPts val="1800"/>
              <a:buChar char="•"/>
              <a:defRPr/>
            </a:lvl1pPr>
            <a:lvl2pPr marL="914400" lvl="1" indent="-342898" algn="l" rtl="0">
              <a:lnSpc>
                <a:spcPct val="90000"/>
              </a:lnSpc>
              <a:spcBef>
                <a:spcPts val="500"/>
              </a:spcBef>
              <a:spcAft>
                <a:spcPts val="0"/>
              </a:spcAft>
              <a:buClr>
                <a:schemeClr val="dk1"/>
              </a:buClr>
              <a:buSzPts val="1800"/>
              <a:buChar char="•"/>
              <a:defRPr/>
            </a:lvl2pPr>
            <a:lvl3pPr marL="1371600" lvl="2" indent="-342898" algn="l" rtl="0">
              <a:lnSpc>
                <a:spcPct val="90000"/>
              </a:lnSpc>
              <a:spcBef>
                <a:spcPts val="500"/>
              </a:spcBef>
              <a:spcAft>
                <a:spcPts val="0"/>
              </a:spcAft>
              <a:buClr>
                <a:schemeClr val="dk1"/>
              </a:buClr>
              <a:buSzPts val="1800"/>
              <a:buChar char="•"/>
              <a:defRPr/>
            </a:lvl3pPr>
            <a:lvl4pPr marL="1828802" lvl="3" indent="-342898" algn="l" rtl="0">
              <a:lnSpc>
                <a:spcPct val="90000"/>
              </a:lnSpc>
              <a:spcBef>
                <a:spcPts val="500"/>
              </a:spcBef>
              <a:spcAft>
                <a:spcPts val="0"/>
              </a:spcAft>
              <a:buClr>
                <a:schemeClr val="dk1"/>
              </a:buClr>
              <a:buSzPts val="1800"/>
              <a:buChar char="•"/>
              <a:defRPr/>
            </a:lvl4pPr>
            <a:lvl5pPr marL="2286000" lvl="4" indent="-342898" algn="l" rtl="0">
              <a:lnSpc>
                <a:spcPct val="90000"/>
              </a:lnSpc>
              <a:spcBef>
                <a:spcPts val="500"/>
              </a:spcBef>
              <a:spcAft>
                <a:spcPts val="0"/>
              </a:spcAft>
              <a:buClr>
                <a:schemeClr val="dk1"/>
              </a:buClr>
              <a:buSzPts val="1800"/>
              <a:buChar char="•"/>
              <a:defRPr/>
            </a:lvl5pPr>
            <a:lvl6pPr marL="2743199" lvl="5" indent="-342898" algn="l" rtl="0">
              <a:lnSpc>
                <a:spcPct val="90000"/>
              </a:lnSpc>
              <a:spcBef>
                <a:spcPts val="500"/>
              </a:spcBef>
              <a:spcAft>
                <a:spcPts val="0"/>
              </a:spcAft>
              <a:buClr>
                <a:schemeClr val="dk1"/>
              </a:buClr>
              <a:buSzPts val="1800"/>
              <a:buChar char="•"/>
              <a:defRPr/>
            </a:lvl6pPr>
            <a:lvl7pPr marL="3200401" lvl="6" indent="-342898" algn="l" rtl="0">
              <a:lnSpc>
                <a:spcPct val="90000"/>
              </a:lnSpc>
              <a:spcBef>
                <a:spcPts val="500"/>
              </a:spcBef>
              <a:spcAft>
                <a:spcPts val="0"/>
              </a:spcAft>
              <a:buClr>
                <a:schemeClr val="dk1"/>
              </a:buClr>
              <a:buSzPts val="1800"/>
              <a:buChar char="•"/>
              <a:defRPr/>
            </a:lvl7pPr>
            <a:lvl8pPr marL="3657601" lvl="7" indent="-342898" algn="l" rtl="0">
              <a:lnSpc>
                <a:spcPct val="90000"/>
              </a:lnSpc>
              <a:spcBef>
                <a:spcPts val="500"/>
              </a:spcBef>
              <a:spcAft>
                <a:spcPts val="0"/>
              </a:spcAft>
              <a:buClr>
                <a:schemeClr val="dk1"/>
              </a:buClr>
              <a:buSzPts val="1800"/>
              <a:buChar char="•"/>
              <a:defRPr/>
            </a:lvl8pPr>
            <a:lvl9pPr marL="4114800" lvl="8" indent="-342898" algn="l" rtl="0">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471488" y="8475135"/>
            <a:ext cx="1543050" cy="486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2271716" y="8475135"/>
            <a:ext cx="2314575" cy="486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4843463" y="8475135"/>
            <a:ext cx="1543050" cy="486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467918" y="2279651"/>
            <a:ext cx="5915025" cy="3803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467918" y="6119284"/>
            <a:ext cx="5915025" cy="2000400"/>
          </a:xfrm>
          <a:prstGeom prst="rect">
            <a:avLst/>
          </a:prstGeom>
          <a:noFill/>
          <a:ln>
            <a:noFill/>
          </a:ln>
        </p:spPr>
        <p:txBody>
          <a:bodyPr spcFirstLastPara="1" wrap="square" lIns="91425" tIns="45700" rIns="91425" bIns="45700" anchor="t" anchorCtr="0">
            <a:normAutofit/>
          </a:bodyPr>
          <a:lstStyle>
            <a:lvl1pPr marL="457202" lvl="0" indent="-228601" algn="l" rtl="0">
              <a:lnSpc>
                <a:spcPct val="90000"/>
              </a:lnSpc>
              <a:spcBef>
                <a:spcPts val="1001"/>
              </a:spcBef>
              <a:spcAft>
                <a:spcPts val="0"/>
              </a:spcAft>
              <a:buClr>
                <a:srgbClr val="888888"/>
              </a:buClr>
              <a:buSzPts val="2400"/>
              <a:buNone/>
              <a:defRPr sz="2400">
                <a:solidFill>
                  <a:srgbClr val="888888"/>
                </a:solidFill>
              </a:defRPr>
            </a:lvl1pPr>
            <a:lvl2pPr marL="914400" lvl="1" indent="-228601" algn="l" rtl="0">
              <a:lnSpc>
                <a:spcPct val="90000"/>
              </a:lnSpc>
              <a:spcBef>
                <a:spcPts val="500"/>
              </a:spcBef>
              <a:spcAft>
                <a:spcPts val="0"/>
              </a:spcAft>
              <a:buClr>
                <a:srgbClr val="888888"/>
              </a:buClr>
              <a:buSzPts val="2000"/>
              <a:buNone/>
              <a:defRPr sz="2000">
                <a:solidFill>
                  <a:srgbClr val="888888"/>
                </a:solidFill>
              </a:defRPr>
            </a:lvl2pPr>
            <a:lvl3pPr marL="1371600" lvl="2" indent="-228601" algn="l" rtl="0">
              <a:lnSpc>
                <a:spcPct val="90000"/>
              </a:lnSpc>
              <a:spcBef>
                <a:spcPts val="500"/>
              </a:spcBef>
              <a:spcAft>
                <a:spcPts val="0"/>
              </a:spcAft>
              <a:buClr>
                <a:srgbClr val="888888"/>
              </a:buClr>
              <a:buSzPts val="1800"/>
              <a:buNone/>
              <a:defRPr sz="1801">
                <a:solidFill>
                  <a:srgbClr val="888888"/>
                </a:solidFill>
              </a:defRPr>
            </a:lvl3pPr>
            <a:lvl4pPr marL="1828802" lvl="3" indent="-228601" algn="l" rtl="0">
              <a:lnSpc>
                <a:spcPct val="90000"/>
              </a:lnSpc>
              <a:spcBef>
                <a:spcPts val="500"/>
              </a:spcBef>
              <a:spcAft>
                <a:spcPts val="0"/>
              </a:spcAft>
              <a:buClr>
                <a:srgbClr val="888888"/>
              </a:buClr>
              <a:buSzPts val="1600"/>
              <a:buNone/>
              <a:defRPr sz="1600">
                <a:solidFill>
                  <a:srgbClr val="888888"/>
                </a:solidFill>
              </a:defRPr>
            </a:lvl4pPr>
            <a:lvl5pPr marL="2286000" lvl="4" indent="-228601" algn="l" rtl="0">
              <a:lnSpc>
                <a:spcPct val="90000"/>
              </a:lnSpc>
              <a:spcBef>
                <a:spcPts val="500"/>
              </a:spcBef>
              <a:spcAft>
                <a:spcPts val="0"/>
              </a:spcAft>
              <a:buClr>
                <a:srgbClr val="888888"/>
              </a:buClr>
              <a:buSzPts val="1600"/>
              <a:buNone/>
              <a:defRPr sz="1600">
                <a:solidFill>
                  <a:srgbClr val="888888"/>
                </a:solidFill>
              </a:defRPr>
            </a:lvl5pPr>
            <a:lvl6pPr marL="2743199" lvl="5" indent="-228601" algn="l" rtl="0">
              <a:lnSpc>
                <a:spcPct val="90000"/>
              </a:lnSpc>
              <a:spcBef>
                <a:spcPts val="500"/>
              </a:spcBef>
              <a:spcAft>
                <a:spcPts val="0"/>
              </a:spcAft>
              <a:buClr>
                <a:srgbClr val="888888"/>
              </a:buClr>
              <a:buSzPts val="1600"/>
              <a:buNone/>
              <a:defRPr sz="1600">
                <a:solidFill>
                  <a:srgbClr val="888888"/>
                </a:solidFill>
              </a:defRPr>
            </a:lvl6pPr>
            <a:lvl7pPr marL="3200401" lvl="6" indent="-228601" algn="l" rtl="0">
              <a:lnSpc>
                <a:spcPct val="90000"/>
              </a:lnSpc>
              <a:spcBef>
                <a:spcPts val="500"/>
              </a:spcBef>
              <a:spcAft>
                <a:spcPts val="0"/>
              </a:spcAft>
              <a:buClr>
                <a:srgbClr val="888888"/>
              </a:buClr>
              <a:buSzPts val="1600"/>
              <a:buNone/>
              <a:defRPr sz="1600">
                <a:solidFill>
                  <a:srgbClr val="888888"/>
                </a:solidFill>
              </a:defRPr>
            </a:lvl7pPr>
            <a:lvl8pPr marL="3657601" lvl="7" indent="-228601" algn="l" rtl="0">
              <a:lnSpc>
                <a:spcPct val="90000"/>
              </a:lnSpc>
              <a:spcBef>
                <a:spcPts val="500"/>
              </a:spcBef>
              <a:spcAft>
                <a:spcPts val="0"/>
              </a:spcAft>
              <a:buClr>
                <a:srgbClr val="888888"/>
              </a:buClr>
              <a:buSzPts val="1600"/>
              <a:buNone/>
              <a:defRPr sz="1600">
                <a:solidFill>
                  <a:srgbClr val="888888"/>
                </a:solidFill>
              </a:defRPr>
            </a:lvl8pPr>
            <a:lvl9pPr marL="4114800" lvl="8" indent="-228601"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471488" y="8475135"/>
            <a:ext cx="1543050" cy="486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2271716" y="8475135"/>
            <a:ext cx="2314575" cy="486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4843463" y="8475135"/>
            <a:ext cx="1543050" cy="486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471491" y="486833"/>
            <a:ext cx="5915025" cy="1767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471488" y="2434167"/>
            <a:ext cx="2914650" cy="5801600"/>
          </a:xfrm>
          <a:prstGeom prst="rect">
            <a:avLst/>
          </a:prstGeom>
          <a:noFill/>
          <a:ln>
            <a:noFill/>
          </a:ln>
        </p:spPr>
        <p:txBody>
          <a:bodyPr spcFirstLastPara="1" wrap="square" lIns="91425" tIns="45700" rIns="91425" bIns="45700" anchor="t" anchorCtr="0">
            <a:normAutofit/>
          </a:bodyPr>
          <a:lstStyle>
            <a:lvl1pPr marL="457202" lvl="0" indent="-342898" algn="l" rtl="0">
              <a:lnSpc>
                <a:spcPct val="90000"/>
              </a:lnSpc>
              <a:spcBef>
                <a:spcPts val="1001"/>
              </a:spcBef>
              <a:spcAft>
                <a:spcPts val="0"/>
              </a:spcAft>
              <a:buClr>
                <a:schemeClr val="dk1"/>
              </a:buClr>
              <a:buSzPts val="1800"/>
              <a:buChar char="•"/>
              <a:defRPr/>
            </a:lvl1pPr>
            <a:lvl2pPr marL="914400" lvl="1" indent="-342898" algn="l" rtl="0">
              <a:lnSpc>
                <a:spcPct val="90000"/>
              </a:lnSpc>
              <a:spcBef>
                <a:spcPts val="500"/>
              </a:spcBef>
              <a:spcAft>
                <a:spcPts val="0"/>
              </a:spcAft>
              <a:buClr>
                <a:schemeClr val="dk1"/>
              </a:buClr>
              <a:buSzPts val="1800"/>
              <a:buChar char="•"/>
              <a:defRPr/>
            </a:lvl2pPr>
            <a:lvl3pPr marL="1371600" lvl="2" indent="-342898" algn="l" rtl="0">
              <a:lnSpc>
                <a:spcPct val="90000"/>
              </a:lnSpc>
              <a:spcBef>
                <a:spcPts val="500"/>
              </a:spcBef>
              <a:spcAft>
                <a:spcPts val="0"/>
              </a:spcAft>
              <a:buClr>
                <a:schemeClr val="dk1"/>
              </a:buClr>
              <a:buSzPts val="1800"/>
              <a:buChar char="•"/>
              <a:defRPr/>
            </a:lvl3pPr>
            <a:lvl4pPr marL="1828802" lvl="3" indent="-342898" algn="l" rtl="0">
              <a:lnSpc>
                <a:spcPct val="90000"/>
              </a:lnSpc>
              <a:spcBef>
                <a:spcPts val="500"/>
              </a:spcBef>
              <a:spcAft>
                <a:spcPts val="0"/>
              </a:spcAft>
              <a:buClr>
                <a:schemeClr val="dk1"/>
              </a:buClr>
              <a:buSzPts val="1800"/>
              <a:buChar char="•"/>
              <a:defRPr/>
            </a:lvl4pPr>
            <a:lvl5pPr marL="2286000" lvl="4" indent="-342898" algn="l" rtl="0">
              <a:lnSpc>
                <a:spcPct val="90000"/>
              </a:lnSpc>
              <a:spcBef>
                <a:spcPts val="500"/>
              </a:spcBef>
              <a:spcAft>
                <a:spcPts val="0"/>
              </a:spcAft>
              <a:buClr>
                <a:schemeClr val="dk1"/>
              </a:buClr>
              <a:buSzPts val="1800"/>
              <a:buChar char="•"/>
              <a:defRPr/>
            </a:lvl5pPr>
            <a:lvl6pPr marL="2743199" lvl="5" indent="-342898" algn="l" rtl="0">
              <a:lnSpc>
                <a:spcPct val="90000"/>
              </a:lnSpc>
              <a:spcBef>
                <a:spcPts val="500"/>
              </a:spcBef>
              <a:spcAft>
                <a:spcPts val="0"/>
              </a:spcAft>
              <a:buClr>
                <a:schemeClr val="dk1"/>
              </a:buClr>
              <a:buSzPts val="1800"/>
              <a:buChar char="•"/>
              <a:defRPr/>
            </a:lvl6pPr>
            <a:lvl7pPr marL="3200401" lvl="6" indent="-342898" algn="l" rtl="0">
              <a:lnSpc>
                <a:spcPct val="90000"/>
              </a:lnSpc>
              <a:spcBef>
                <a:spcPts val="500"/>
              </a:spcBef>
              <a:spcAft>
                <a:spcPts val="0"/>
              </a:spcAft>
              <a:buClr>
                <a:schemeClr val="dk1"/>
              </a:buClr>
              <a:buSzPts val="1800"/>
              <a:buChar char="•"/>
              <a:defRPr/>
            </a:lvl7pPr>
            <a:lvl8pPr marL="3657601" lvl="7" indent="-342898" algn="l" rtl="0">
              <a:lnSpc>
                <a:spcPct val="90000"/>
              </a:lnSpc>
              <a:spcBef>
                <a:spcPts val="500"/>
              </a:spcBef>
              <a:spcAft>
                <a:spcPts val="0"/>
              </a:spcAft>
              <a:buClr>
                <a:schemeClr val="dk1"/>
              </a:buClr>
              <a:buSzPts val="1800"/>
              <a:buChar char="•"/>
              <a:defRPr/>
            </a:lvl8pPr>
            <a:lvl9pPr marL="4114800" lvl="8" indent="-342898" algn="l" rtl="0">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3471863" y="2434167"/>
            <a:ext cx="2914650" cy="5801600"/>
          </a:xfrm>
          <a:prstGeom prst="rect">
            <a:avLst/>
          </a:prstGeom>
          <a:noFill/>
          <a:ln>
            <a:noFill/>
          </a:ln>
        </p:spPr>
        <p:txBody>
          <a:bodyPr spcFirstLastPara="1" wrap="square" lIns="91425" tIns="45700" rIns="91425" bIns="45700" anchor="t" anchorCtr="0">
            <a:normAutofit/>
          </a:bodyPr>
          <a:lstStyle>
            <a:lvl1pPr marL="457202" lvl="0" indent="-342898" algn="l" rtl="0">
              <a:lnSpc>
                <a:spcPct val="90000"/>
              </a:lnSpc>
              <a:spcBef>
                <a:spcPts val="1001"/>
              </a:spcBef>
              <a:spcAft>
                <a:spcPts val="0"/>
              </a:spcAft>
              <a:buClr>
                <a:schemeClr val="dk1"/>
              </a:buClr>
              <a:buSzPts val="1800"/>
              <a:buChar char="•"/>
              <a:defRPr/>
            </a:lvl1pPr>
            <a:lvl2pPr marL="914400" lvl="1" indent="-342898" algn="l" rtl="0">
              <a:lnSpc>
                <a:spcPct val="90000"/>
              </a:lnSpc>
              <a:spcBef>
                <a:spcPts val="500"/>
              </a:spcBef>
              <a:spcAft>
                <a:spcPts val="0"/>
              </a:spcAft>
              <a:buClr>
                <a:schemeClr val="dk1"/>
              </a:buClr>
              <a:buSzPts val="1800"/>
              <a:buChar char="•"/>
              <a:defRPr/>
            </a:lvl2pPr>
            <a:lvl3pPr marL="1371600" lvl="2" indent="-342898" algn="l" rtl="0">
              <a:lnSpc>
                <a:spcPct val="90000"/>
              </a:lnSpc>
              <a:spcBef>
                <a:spcPts val="500"/>
              </a:spcBef>
              <a:spcAft>
                <a:spcPts val="0"/>
              </a:spcAft>
              <a:buClr>
                <a:schemeClr val="dk1"/>
              </a:buClr>
              <a:buSzPts val="1800"/>
              <a:buChar char="•"/>
              <a:defRPr/>
            </a:lvl3pPr>
            <a:lvl4pPr marL="1828802" lvl="3" indent="-342898" algn="l" rtl="0">
              <a:lnSpc>
                <a:spcPct val="90000"/>
              </a:lnSpc>
              <a:spcBef>
                <a:spcPts val="500"/>
              </a:spcBef>
              <a:spcAft>
                <a:spcPts val="0"/>
              </a:spcAft>
              <a:buClr>
                <a:schemeClr val="dk1"/>
              </a:buClr>
              <a:buSzPts val="1800"/>
              <a:buChar char="•"/>
              <a:defRPr/>
            </a:lvl4pPr>
            <a:lvl5pPr marL="2286000" lvl="4" indent="-342898" algn="l" rtl="0">
              <a:lnSpc>
                <a:spcPct val="90000"/>
              </a:lnSpc>
              <a:spcBef>
                <a:spcPts val="500"/>
              </a:spcBef>
              <a:spcAft>
                <a:spcPts val="0"/>
              </a:spcAft>
              <a:buClr>
                <a:schemeClr val="dk1"/>
              </a:buClr>
              <a:buSzPts val="1800"/>
              <a:buChar char="•"/>
              <a:defRPr/>
            </a:lvl5pPr>
            <a:lvl6pPr marL="2743199" lvl="5" indent="-342898" algn="l" rtl="0">
              <a:lnSpc>
                <a:spcPct val="90000"/>
              </a:lnSpc>
              <a:spcBef>
                <a:spcPts val="500"/>
              </a:spcBef>
              <a:spcAft>
                <a:spcPts val="0"/>
              </a:spcAft>
              <a:buClr>
                <a:schemeClr val="dk1"/>
              </a:buClr>
              <a:buSzPts val="1800"/>
              <a:buChar char="•"/>
              <a:defRPr/>
            </a:lvl6pPr>
            <a:lvl7pPr marL="3200401" lvl="6" indent="-342898" algn="l" rtl="0">
              <a:lnSpc>
                <a:spcPct val="90000"/>
              </a:lnSpc>
              <a:spcBef>
                <a:spcPts val="500"/>
              </a:spcBef>
              <a:spcAft>
                <a:spcPts val="0"/>
              </a:spcAft>
              <a:buClr>
                <a:schemeClr val="dk1"/>
              </a:buClr>
              <a:buSzPts val="1800"/>
              <a:buChar char="•"/>
              <a:defRPr/>
            </a:lvl7pPr>
            <a:lvl8pPr marL="3657601" lvl="7" indent="-342898" algn="l" rtl="0">
              <a:lnSpc>
                <a:spcPct val="90000"/>
              </a:lnSpc>
              <a:spcBef>
                <a:spcPts val="500"/>
              </a:spcBef>
              <a:spcAft>
                <a:spcPts val="0"/>
              </a:spcAft>
              <a:buClr>
                <a:schemeClr val="dk1"/>
              </a:buClr>
              <a:buSzPts val="1800"/>
              <a:buChar char="•"/>
              <a:defRPr/>
            </a:lvl8pPr>
            <a:lvl9pPr marL="4114800" lvl="8" indent="-342898" algn="l" rtl="0">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471488" y="8475135"/>
            <a:ext cx="1543050" cy="486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2271716" y="8475135"/>
            <a:ext cx="2314575" cy="486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4843463" y="8475135"/>
            <a:ext cx="1543050" cy="486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472382" y="486833"/>
            <a:ext cx="5915025" cy="1767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472383" y="2241551"/>
            <a:ext cx="2901319" cy="1098400"/>
          </a:xfrm>
          <a:prstGeom prst="rect">
            <a:avLst/>
          </a:prstGeom>
          <a:noFill/>
          <a:ln>
            <a:noFill/>
          </a:ln>
        </p:spPr>
        <p:txBody>
          <a:bodyPr spcFirstLastPara="1" wrap="square" lIns="91425" tIns="45700" rIns="91425" bIns="45700" anchor="b" anchorCtr="0">
            <a:normAutofit/>
          </a:bodyPr>
          <a:lstStyle>
            <a:lvl1pPr marL="457202" lvl="0" indent="-228601" algn="l" rtl="0">
              <a:lnSpc>
                <a:spcPct val="90000"/>
              </a:lnSpc>
              <a:spcBef>
                <a:spcPts val="1001"/>
              </a:spcBef>
              <a:spcAft>
                <a:spcPts val="0"/>
              </a:spcAft>
              <a:buClr>
                <a:schemeClr val="dk1"/>
              </a:buClr>
              <a:buSzPts val="2400"/>
              <a:buNone/>
              <a:defRPr sz="2400" b="1"/>
            </a:lvl1pPr>
            <a:lvl2pPr marL="914400" lvl="1" indent="-228601" algn="l" rtl="0">
              <a:lnSpc>
                <a:spcPct val="90000"/>
              </a:lnSpc>
              <a:spcBef>
                <a:spcPts val="500"/>
              </a:spcBef>
              <a:spcAft>
                <a:spcPts val="0"/>
              </a:spcAft>
              <a:buClr>
                <a:schemeClr val="dk1"/>
              </a:buClr>
              <a:buSzPts val="2000"/>
              <a:buNone/>
              <a:defRPr sz="2000" b="1"/>
            </a:lvl2pPr>
            <a:lvl3pPr marL="1371600" lvl="2" indent="-228601" algn="l" rtl="0">
              <a:lnSpc>
                <a:spcPct val="90000"/>
              </a:lnSpc>
              <a:spcBef>
                <a:spcPts val="500"/>
              </a:spcBef>
              <a:spcAft>
                <a:spcPts val="0"/>
              </a:spcAft>
              <a:buClr>
                <a:schemeClr val="dk1"/>
              </a:buClr>
              <a:buSzPts val="1800"/>
              <a:buNone/>
              <a:defRPr sz="1801" b="1"/>
            </a:lvl3pPr>
            <a:lvl4pPr marL="1828802" lvl="3" indent="-228601" algn="l" rtl="0">
              <a:lnSpc>
                <a:spcPct val="90000"/>
              </a:lnSpc>
              <a:spcBef>
                <a:spcPts val="500"/>
              </a:spcBef>
              <a:spcAft>
                <a:spcPts val="0"/>
              </a:spcAft>
              <a:buClr>
                <a:schemeClr val="dk1"/>
              </a:buClr>
              <a:buSzPts val="1600"/>
              <a:buNone/>
              <a:defRPr sz="1600" b="1"/>
            </a:lvl4pPr>
            <a:lvl5pPr marL="2286000" lvl="4" indent="-228601" algn="l" rtl="0">
              <a:lnSpc>
                <a:spcPct val="90000"/>
              </a:lnSpc>
              <a:spcBef>
                <a:spcPts val="500"/>
              </a:spcBef>
              <a:spcAft>
                <a:spcPts val="0"/>
              </a:spcAft>
              <a:buClr>
                <a:schemeClr val="dk1"/>
              </a:buClr>
              <a:buSzPts val="1600"/>
              <a:buNone/>
              <a:defRPr sz="1600" b="1"/>
            </a:lvl5pPr>
            <a:lvl6pPr marL="2743199" lvl="5" indent="-228601" algn="l" rtl="0">
              <a:lnSpc>
                <a:spcPct val="90000"/>
              </a:lnSpc>
              <a:spcBef>
                <a:spcPts val="500"/>
              </a:spcBef>
              <a:spcAft>
                <a:spcPts val="0"/>
              </a:spcAft>
              <a:buClr>
                <a:schemeClr val="dk1"/>
              </a:buClr>
              <a:buSzPts val="1600"/>
              <a:buNone/>
              <a:defRPr sz="1600" b="1"/>
            </a:lvl6pPr>
            <a:lvl7pPr marL="3200401" lvl="6" indent="-228601" algn="l" rtl="0">
              <a:lnSpc>
                <a:spcPct val="90000"/>
              </a:lnSpc>
              <a:spcBef>
                <a:spcPts val="500"/>
              </a:spcBef>
              <a:spcAft>
                <a:spcPts val="0"/>
              </a:spcAft>
              <a:buClr>
                <a:schemeClr val="dk1"/>
              </a:buClr>
              <a:buSzPts val="1600"/>
              <a:buNone/>
              <a:defRPr sz="1600" b="1"/>
            </a:lvl7pPr>
            <a:lvl8pPr marL="3657601" lvl="7" indent="-228601" algn="l" rtl="0">
              <a:lnSpc>
                <a:spcPct val="90000"/>
              </a:lnSpc>
              <a:spcBef>
                <a:spcPts val="500"/>
              </a:spcBef>
              <a:spcAft>
                <a:spcPts val="0"/>
              </a:spcAft>
              <a:buClr>
                <a:schemeClr val="dk1"/>
              </a:buClr>
              <a:buSzPts val="1600"/>
              <a:buNone/>
              <a:defRPr sz="1600" b="1"/>
            </a:lvl8pPr>
            <a:lvl9pPr marL="4114800" lvl="8" indent="-228601" algn="l" rtl="0">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472383" y="3340100"/>
            <a:ext cx="2901319" cy="4912800"/>
          </a:xfrm>
          <a:prstGeom prst="rect">
            <a:avLst/>
          </a:prstGeom>
          <a:noFill/>
          <a:ln>
            <a:noFill/>
          </a:ln>
        </p:spPr>
        <p:txBody>
          <a:bodyPr spcFirstLastPara="1" wrap="square" lIns="91425" tIns="45700" rIns="91425" bIns="45700" anchor="t" anchorCtr="0">
            <a:normAutofit/>
          </a:bodyPr>
          <a:lstStyle>
            <a:lvl1pPr marL="457202" lvl="0" indent="-342898" algn="l" rtl="0">
              <a:lnSpc>
                <a:spcPct val="90000"/>
              </a:lnSpc>
              <a:spcBef>
                <a:spcPts val="1001"/>
              </a:spcBef>
              <a:spcAft>
                <a:spcPts val="0"/>
              </a:spcAft>
              <a:buClr>
                <a:schemeClr val="dk1"/>
              </a:buClr>
              <a:buSzPts val="1800"/>
              <a:buChar char="•"/>
              <a:defRPr/>
            </a:lvl1pPr>
            <a:lvl2pPr marL="914400" lvl="1" indent="-342898" algn="l" rtl="0">
              <a:lnSpc>
                <a:spcPct val="90000"/>
              </a:lnSpc>
              <a:spcBef>
                <a:spcPts val="500"/>
              </a:spcBef>
              <a:spcAft>
                <a:spcPts val="0"/>
              </a:spcAft>
              <a:buClr>
                <a:schemeClr val="dk1"/>
              </a:buClr>
              <a:buSzPts val="1800"/>
              <a:buChar char="•"/>
              <a:defRPr/>
            </a:lvl2pPr>
            <a:lvl3pPr marL="1371600" lvl="2" indent="-342898" algn="l" rtl="0">
              <a:lnSpc>
                <a:spcPct val="90000"/>
              </a:lnSpc>
              <a:spcBef>
                <a:spcPts val="500"/>
              </a:spcBef>
              <a:spcAft>
                <a:spcPts val="0"/>
              </a:spcAft>
              <a:buClr>
                <a:schemeClr val="dk1"/>
              </a:buClr>
              <a:buSzPts val="1800"/>
              <a:buChar char="•"/>
              <a:defRPr/>
            </a:lvl3pPr>
            <a:lvl4pPr marL="1828802" lvl="3" indent="-342898" algn="l" rtl="0">
              <a:lnSpc>
                <a:spcPct val="90000"/>
              </a:lnSpc>
              <a:spcBef>
                <a:spcPts val="500"/>
              </a:spcBef>
              <a:spcAft>
                <a:spcPts val="0"/>
              </a:spcAft>
              <a:buClr>
                <a:schemeClr val="dk1"/>
              </a:buClr>
              <a:buSzPts val="1800"/>
              <a:buChar char="•"/>
              <a:defRPr/>
            </a:lvl4pPr>
            <a:lvl5pPr marL="2286000" lvl="4" indent="-342898" algn="l" rtl="0">
              <a:lnSpc>
                <a:spcPct val="90000"/>
              </a:lnSpc>
              <a:spcBef>
                <a:spcPts val="500"/>
              </a:spcBef>
              <a:spcAft>
                <a:spcPts val="0"/>
              </a:spcAft>
              <a:buClr>
                <a:schemeClr val="dk1"/>
              </a:buClr>
              <a:buSzPts val="1800"/>
              <a:buChar char="•"/>
              <a:defRPr/>
            </a:lvl5pPr>
            <a:lvl6pPr marL="2743199" lvl="5" indent="-342898" algn="l" rtl="0">
              <a:lnSpc>
                <a:spcPct val="90000"/>
              </a:lnSpc>
              <a:spcBef>
                <a:spcPts val="500"/>
              </a:spcBef>
              <a:spcAft>
                <a:spcPts val="0"/>
              </a:spcAft>
              <a:buClr>
                <a:schemeClr val="dk1"/>
              </a:buClr>
              <a:buSzPts val="1800"/>
              <a:buChar char="•"/>
              <a:defRPr/>
            </a:lvl6pPr>
            <a:lvl7pPr marL="3200401" lvl="6" indent="-342898" algn="l" rtl="0">
              <a:lnSpc>
                <a:spcPct val="90000"/>
              </a:lnSpc>
              <a:spcBef>
                <a:spcPts val="500"/>
              </a:spcBef>
              <a:spcAft>
                <a:spcPts val="0"/>
              </a:spcAft>
              <a:buClr>
                <a:schemeClr val="dk1"/>
              </a:buClr>
              <a:buSzPts val="1800"/>
              <a:buChar char="•"/>
              <a:defRPr/>
            </a:lvl7pPr>
            <a:lvl8pPr marL="3657601" lvl="7" indent="-342898" algn="l" rtl="0">
              <a:lnSpc>
                <a:spcPct val="90000"/>
              </a:lnSpc>
              <a:spcBef>
                <a:spcPts val="500"/>
              </a:spcBef>
              <a:spcAft>
                <a:spcPts val="0"/>
              </a:spcAft>
              <a:buClr>
                <a:schemeClr val="dk1"/>
              </a:buClr>
              <a:buSzPts val="1800"/>
              <a:buChar char="•"/>
              <a:defRPr/>
            </a:lvl8pPr>
            <a:lvl9pPr marL="4114800" lvl="8" indent="-342898" algn="l" rtl="0">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3471862" y="2241551"/>
            <a:ext cx="2915494" cy="1098400"/>
          </a:xfrm>
          <a:prstGeom prst="rect">
            <a:avLst/>
          </a:prstGeom>
          <a:noFill/>
          <a:ln>
            <a:noFill/>
          </a:ln>
        </p:spPr>
        <p:txBody>
          <a:bodyPr spcFirstLastPara="1" wrap="square" lIns="91425" tIns="45700" rIns="91425" bIns="45700" anchor="b" anchorCtr="0">
            <a:normAutofit/>
          </a:bodyPr>
          <a:lstStyle>
            <a:lvl1pPr marL="457202" lvl="0" indent="-228601" algn="l" rtl="0">
              <a:lnSpc>
                <a:spcPct val="90000"/>
              </a:lnSpc>
              <a:spcBef>
                <a:spcPts val="1001"/>
              </a:spcBef>
              <a:spcAft>
                <a:spcPts val="0"/>
              </a:spcAft>
              <a:buClr>
                <a:schemeClr val="dk1"/>
              </a:buClr>
              <a:buSzPts val="2400"/>
              <a:buNone/>
              <a:defRPr sz="2400" b="1"/>
            </a:lvl1pPr>
            <a:lvl2pPr marL="914400" lvl="1" indent="-228601" algn="l" rtl="0">
              <a:lnSpc>
                <a:spcPct val="90000"/>
              </a:lnSpc>
              <a:spcBef>
                <a:spcPts val="500"/>
              </a:spcBef>
              <a:spcAft>
                <a:spcPts val="0"/>
              </a:spcAft>
              <a:buClr>
                <a:schemeClr val="dk1"/>
              </a:buClr>
              <a:buSzPts val="2000"/>
              <a:buNone/>
              <a:defRPr sz="2000" b="1"/>
            </a:lvl2pPr>
            <a:lvl3pPr marL="1371600" lvl="2" indent="-228601" algn="l" rtl="0">
              <a:lnSpc>
                <a:spcPct val="90000"/>
              </a:lnSpc>
              <a:spcBef>
                <a:spcPts val="500"/>
              </a:spcBef>
              <a:spcAft>
                <a:spcPts val="0"/>
              </a:spcAft>
              <a:buClr>
                <a:schemeClr val="dk1"/>
              </a:buClr>
              <a:buSzPts val="1800"/>
              <a:buNone/>
              <a:defRPr sz="1801" b="1"/>
            </a:lvl3pPr>
            <a:lvl4pPr marL="1828802" lvl="3" indent="-228601" algn="l" rtl="0">
              <a:lnSpc>
                <a:spcPct val="90000"/>
              </a:lnSpc>
              <a:spcBef>
                <a:spcPts val="500"/>
              </a:spcBef>
              <a:spcAft>
                <a:spcPts val="0"/>
              </a:spcAft>
              <a:buClr>
                <a:schemeClr val="dk1"/>
              </a:buClr>
              <a:buSzPts val="1600"/>
              <a:buNone/>
              <a:defRPr sz="1600" b="1"/>
            </a:lvl4pPr>
            <a:lvl5pPr marL="2286000" lvl="4" indent="-228601" algn="l" rtl="0">
              <a:lnSpc>
                <a:spcPct val="90000"/>
              </a:lnSpc>
              <a:spcBef>
                <a:spcPts val="500"/>
              </a:spcBef>
              <a:spcAft>
                <a:spcPts val="0"/>
              </a:spcAft>
              <a:buClr>
                <a:schemeClr val="dk1"/>
              </a:buClr>
              <a:buSzPts val="1600"/>
              <a:buNone/>
              <a:defRPr sz="1600" b="1"/>
            </a:lvl5pPr>
            <a:lvl6pPr marL="2743199" lvl="5" indent="-228601" algn="l" rtl="0">
              <a:lnSpc>
                <a:spcPct val="90000"/>
              </a:lnSpc>
              <a:spcBef>
                <a:spcPts val="500"/>
              </a:spcBef>
              <a:spcAft>
                <a:spcPts val="0"/>
              </a:spcAft>
              <a:buClr>
                <a:schemeClr val="dk1"/>
              </a:buClr>
              <a:buSzPts val="1600"/>
              <a:buNone/>
              <a:defRPr sz="1600" b="1"/>
            </a:lvl6pPr>
            <a:lvl7pPr marL="3200401" lvl="6" indent="-228601" algn="l" rtl="0">
              <a:lnSpc>
                <a:spcPct val="90000"/>
              </a:lnSpc>
              <a:spcBef>
                <a:spcPts val="500"/>
              </a:spcBef>
              <a:spcAft>
                <a:spcPts val="0"/>
              </a:spcAft>
              <a:buClr>
                <a:schemeClr val="dk1"/>
              </a:buClr>
              <a:buSzPts val="1600"/>
              <a:buNone/>
              <a:defRPr sz="1600" b="1"/>
            </a:lvl7pPr>
            <a:lvl8pPr marL="3657601" lvl="7" indent="-228601" algn="l" rtl="0">
              <a:lnSpc>
                <a:spcPct val="90000"/>
              </a:lnSpc>
              <a:spcBef>
                <a:spcPts val="500"/>
              </a:spcBef>
              <a:spcAft>
                <a:spcPts val="0"/>
              </a:spcAft>
              <a:buClr>
                <a:schemeClr val="dk1"/>
              </a:buClr>
              <a:buSzPts val="1600"/>
              <a:buNone/>
              <a:defRPr sz="1600" b="1"/>
            </a:lvl8pPr>
            <a:lvl9pPr marL="4114800" lvl="8" indent="-228601" algn="l" rtl="0">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3471862" y="3340100"/>
            <a:ext cx="2915494" cy="4912800"/>
          </a:xfrm>
          <a:prstGeom prst="rect">
            <a:avLst/>
          </a:prstGeom>
          <a:noFill/>
          <a:ln>
            <a:noFill/>
          </a:ln>
        </p:spPr>
        <p:txBody>
          <a:bodyPr spcFirstLastPara="1" wrap="square" lIns="91425" tIns="45700" rIns="91425" bIns="45700" anchor="t" anchorCtr="0">
            <a:normAutofit/>
          </a:bodyPr>
          <a:lstStyle>
            <a:lvl1pPr marL="457202" lvl="0" indent="-342898" algn="l" rtl="0">
              <a:lnSpc>
                <a:spcPct val="90000"/>
              </a:lnSpc>
              <a:spcBef>
                <a:spcPts val="1001"/>
              </a:spcBef>
              <a:spcAft>
                <a:spcPts val="0"/>
              </a:spcAft>
              <a:buClr>
                <a:schemeClr val="dk1"/>
              </a:buClr>
              <a:buSzPts val="1800"/>
              <a:buChar char="•"/>
              <a:defRPr/>
            </a:lvl1pPr>
            <a:lvl2pPr marL="914400" lvl="1" indent="-342898" algn="l" rtl="0">
              <a:lnSpc>
                <a:spcPct val="90000"/>
              </a:lnSpc>
              <a:spcBef>
                <a:spcPts val="500"/>
              </a:spcBef>
              <a:spcAft>
                <a:spcPts val="0"/>
              </a:spcAft>
              <a:buClr>
                <a:schemeClr val="dk1"/>
              </a:buClr>
              <a:buSzPts val="1800"/>
              <a:buChar char="•"/>
              <a:defRPr/>
            </a:lvl2pPr>
            <a:lvl3pPr marL="1371600" lvl="2" indent="-342898" algn="l" rtl="0">
              <a:lnSpc>
                <a:spcPct val="90000"/>
              </a:lnSpc>
              <a:spcBef>
                <a:spcPts val="500"/>
              </a:spcBef>
              <a:spcAft>
                <a:spcPts val="0"/>
              </a:spcAft>
              <a:buClr>
                <a:schemeClr val="dk1"/>
              </a:buClr>
              <a:buSzPts val="1800"/>
              <a:buChar char="•"/>
              <a:defRPr/>
            </a:lvl3pPr>
            <a:lvl4pPr marL="1828802" lvl="3" indent="-342898" algn="l" rtl="0">
              <a:lnSpc>
                <a:spcPct val="90000"/>
              </a:lnSpc>
              <a:spcBef>
                <a:spcPts val="500"/>
              </a:spcBef>
              <a:spcAft>
                <a:spcPts val="0"/>
              </a:spcAft>
              <a:buClr>
                <a:schemeClr val="dk1"/>
              </a:buClr>
              <a:buSzPts val="1800"/>
              <a:buChar char="•"/>
              <a:defRPr/>
            </a:lvl4pPr>
            <a:lvl5pPr marL="2286000" lvl="4" indent="-342898" algn="l" rtl="0">
              <a:lnSpc>
                <a:spcPct val="90000"/>
              </a:lnSpc>
              <a:spcBef>
                <a:spcPts val="500"/>
              </a:spcBef>
              <a:spcAft>
                <a:spcPts val="0"/>
              </a:spcAft>
              <a:buClr>
                <a:schemeClr val="dk1"/>
              </a:buClr>
              <a:buSzPts val="1800"/>
              <a:buChar char="•"/>
              <a:defRPr/>
            </a:lvl5pPr>
            <a:lvl6pPr marL="2743199" lvl="5" indent="-342898" algn="l" rtl="0">
              <a:lnSpc>
                <a:spcPct val="90000"/>
              </a:lnSpc>
              <a:spcBef>
                <a:spcPts val="500"/>
              </a:spcBef>
              <a:spcAft>
                <a:spcPts val="0"/>
              </a:spcAft>
              <a:buClr>
                <a:schemeClr val="dk1"/>
              </a:buClr>
              <a:buSzPts val="1800"/>
              <a:buChar char="•"/>
              <a:defRPr/>
            </a:lvl6pPr>
            <a:lvl7pPr marL="3200401" lvl="6" indent="-342898" algn="l" rtl="0">
              <a:lnSpc>
                <a:spcPct val="90000"/>
              </a:lnSpc>
              <a:spcBef>
                <a:spcPts val="500"/>
              </a:spcBef>
              <a:spcAft>
                <a:spcPts val="0"/>
              </a:spcAft>
              <a:buClr>
                <a:schemeClr val="dk1"/>
              </a:buClr>
              <a:buSzPts val="1800"/>
              <a:buChar char="•"/>
              <a:defRPr/>
            </a:lvl7pPr>
            <a:lvl8pPr marL="3657601" lvl="7" indent="-342898" algn="l" rtl="0">
              <a:lnSpc>
                <a:spcPct val="90000"/>
              </a:lnSpc>
              <a:spcBef>
                <a:spcPts val="500"/>
              </a:spcBef>
              <a:spcAft>
                <a:spcPts val="0"/>
              </a:spcAft>
              <a:buClr>
                <a:schemeClr val="dk1"/>
              </a:buClr>
              <a:buSzPts val="1800"/>
              <a:buChar char="•"/>
              <a:defRPr/>
            </a:lvl8pPr>
            <a:lvl9pPr marL="4114800" lvl="8" indent="-342898" algn="l" rtl="0">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471488" y="8475135"/>
            <a:ext cx="1543050" cy="486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2271716" y="8475135"/>
            <a:ext cx="2314575" cy="486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4843463" y="8475135"/>
            <a:ext cx="1543050" cy="486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71491" y="486833"/>
            <a:ext cx="5915025" cy="1767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471488" y="8475135"/>
            <a:ext cx="1543050" cy="486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2271716" y="8475135"/>
            <a:ext cx="2314575" cy="486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4843463" y="8475135"/>
            <a:ext cx="1543050" cy="486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471488" y="8475135"/>
            <a:ext cx="1543050" cy="486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2271716" y="8475135"/>
            <a:ext cx="2314575" cy="486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4843463" y="8475135"/>
            <a:ext cx="1543050" cy="486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472381" y="609600"/>
            <a:ext cx="2211806" cy="2133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2915548" y="1316567"/>
            <a:ext cx="3471863" cy="6498000"/>
          </a:xfrm>
          <a:prstGeom prst="rect">
            <a:avLst/>
          </a:prstGeom>
          <a:noFill/>
          <a:ln>
            <a:noFill/>
          </a:ln>
        </p:spPr>
        <p:txBody>
          <a:bodyPr spcFirstLastPara="1" wrap="square" lIns="91425" tIns="45700" rIns="91425" bIns="45700" anchor="t" anchorCtr="0">
            <a:normAutofit/>
          </a:bodyPr>
          <a:lstStyle>
            <a:lvl1pPr marL="457202" lvl="0" indent="-431801" algn="l" rtl="0">
              <a:lnSpc>
                <a:spcPct val="90000"/>
              </a:lnSpc>
              <a:spcBef>
                <a:spcPts val="1001"/>
              </a:spcBef>
              <a:spcAft>
                <a:spcPts val="0"/>
              </a:spcAft>
              <a:buClr>
                <a:schemeClr val="dk1"/>
              </a:buClr>
              <a:buSzPts val="3200"/>
              <a:buChar char="•"/>
              <a:defRPr sz="3200"/>
            </a:lvl1pPr>
            <a:lvl2pPr marL="914400" lvl="1" indent="-406401" algn="l" rtl="0">
              <a:lnSpc>
                <a:spcPct val="90000"/>
              </a:lnSpc>
              <a:spcBef>
                <a:spcPts val="500"/>
              </a:spcBef>
              <a:spcAft>
                <a:spcPts val="0"/>
              </a:spcAft>
              <a:buClr>
                <a:schemeClr val="dk1"/>
              </a:buClr>
              <a:buSzPts val="2800"/>
              <a:buChar char="•"/>
              <a:defRPr sz="2800"/>
            </a:lvl2pPr>
            <a:lvl3pPr marL="1371600" lvl="2" indent="-381001" algn="l" rtl="0">
              <a:lnSpc>
                <a:spcPct val="90000"/>
              </a:lnSpc>
              <a:spcBef>
                <a:spcPts val="500"/>
              </a:spcBef>
              <a:spcAft>
                <a:spcPts val="0"/>
              </a:spcAft>
              <a:buClr>
                <a:schemeClr val="dk1"/>
              </a:buClr>
              <a:buSzPts val="2400"/>
              <a:buChar char="•"/>
              <a:defRPr sz="2400"/>
            </a:lvl3pPr>
            <a:lvl4pPr marL="1828802" lvl="3" indent="-355602" algn="l" rtl="0">
              <a:lnSpc>
                <a:spcPct val="90000"/>
              </a:lnSpc>
              <a:spcBef>
                <a:spcPts val="500"/>
              </a:spcBef>
              <a:spcAft>
                <a:spcPts val="0"/>
              </a:spcAft>
              <a:buClr>
                <a:schemeClr val="dk1"/>
              </a:buClr>
              <a:buSzPts val="2000"/>
              <a:buChar char="•"/>
              <a:defRPr sz="2000"/>
            </a:lvl4pPr>
            <a:lvl5pPr marL="2286000" lvl="4" indent="-355602" algn="l" rtl="0">
              <a:lnSpc>
                <a:spcPct val="90000"/>
              </a:lnSpc>
              <a:spcBef>
                <a:spcPts val="500"/>
              </a:spcBef>
              <a:spcAft>
                <a:spcPts val="0"/>
              </a:spcAft>
              <a:buClr>
                <a:schemeClr val="dk1"/>
              </a:buClr>
              <a:buSzPts val="2000"/>
              <a:buChar char="•"/>
              <a:defRPr sz="2000"/>
            </a:lvl5pPr>
            <a:lvl6pPr marL="2743199" lvl="5" indent="-355602" algn="l" rtl="0">
              <a:lnSpc>
                <a:spcPct val="90000"/>
              </a:lnSpc>
              <a:spcBef>
                <a:spcPts val="500"/>
              </a:spcBef>
              <a:spcAft>
                <a:spcPts val="0"/>
              </a:spcAft>
              <a:buClr>
                <a:schemeClr val="dk1"/>
              </a:buClr>
              <a:buSzPts val="2000"/>
              <a:buChar char="•"/>
              <a:defRPr sz="2000"/>
            </a:lvl6pPr>
            <a:lvl7pPr marL="3200401" lvl="6" indent="-355602" algn="l" rtl="0">
              <a:lnSpc>
                <a:spcPct val="90000"/>
              </a:lnSpc>
              <a:spcBef>
                <a:spcPts val="500"/>
              </a:spcBef>
              <a:spcAft>
                <a:spcPts val="0"/>
              </a:spcAft>
              <a:buClr>
                <a:schemeClr val="dk1"/>
              </a:buClr>
              <a:buSzPts val="2000"/>
              <a:buChar char="•"/>
              <a:defRPr sz="2000"/>
            </a:lvl7pPr>
            <a:lvl8pPr marL="3657601" lvl="7" indent="-355602" algn="l" rtl="0">
              <a:lnSpc>
                <a:spcPct val="90000"/>
              </a:lnSpc>
              <a:spcBef>
                <a:spcPts val="500"/>
              </a:spcBef>
              <a:spcAft>
                <a:spcPts val="0"/>
              </a:spcAft>
              <a:buClr>
                <a:schemeClr val="dk1"/>
              </a:buClr>
              <a:buSzPts val="2000"/>
              <a:buChar char="•"/>
              <a:defRPr sz="2000"/>
            </a:lvl8pPr>
            <a:lvl9pPr marL="4114800" lvl="8" indent="-355602" algn="l" rtl="0">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472381" y="2743200"/>
            <a:ext cx="2211806" cy="5082000"/>
          </a:xfrm>
          <a:prstGeom prst="rect">
            <a:avLst/>
          </a:prstGeom>
          <a:noFill/>
          <a:ln>
            <a:noFill/>
          </a:ln>
        </p:spPr>
        <p:txBody>
          <a:bodyPr spcFirstLastPara="1" wrap="square" lIns="91425" tIns="45700" rIns="91425" bIns="45700" anchor="t" anchorCtr="0">
            <a:normAutofit/>
          </a:bodyPr>
          <a:lstStyle>
            <a:lvl1pPr marL="457202" lvl="0" indent="-228601" algn="l" rtl="0">
              <a:lnSpc>
                <a:spcPct val="90000"/>
              </a:lnSpc>
              <a:spcBef>
                <a:spcPts val="1001"/>
              </a:spcBef>
              <a:spcAft>
                <a:spcPts val="0"/>
              </a:spcAft>
              <a:buClr>
                <a:schemeClr val="dk1"/>
              </a:buClr>
              <a:buSzPts val="1600"/>
              <a:buNone/>
              <a:defRPr sz="1600"/>
            </a:lvl1pPr>
            <a:lvl2pPr marL="914400" lvl="1" indent="-228601" algn="l" rtl="0">
              <a:lnSpc>
                <a:spcPct val="90000"/>
              </a:lnSpc>
              <a:spcBef>
                <a:spcPts val="500"/>
              </a:spcBef>
              <a:spcAft>
                <a:spcPts val="0"/>
              </a:spcAft>
              <a:buClr>
                <a:schemeClr val="dk1"/>
              </a:buClr>
              <a:buSzPts val="1400"/>
              <a:buNone/>
              <a:defRPr sz="1401"/>
            </a:lvl2pPr>
            <a:lvl3pPr marL="1371600" lvl="2" indent="-228601" algn="l" rtl="0">
              <a:lnSpc>
                <a:spcPct val="90000"/>
              </a:lnSpc>
              <a:spcBef>
                <a:spcPts val="500"/>
              </a:spcBef>
              <a:spcAft>
                <a:spcPts val="0"/>
              </a:spcAft>
              <a:buClr>
                <a:schemeClr val="dk1"/>
              </a:buClr>
              <a:buSzPts val="1200"/>
              <a:buNone/>
              <a:defRPr sz="1200"/>
            </a:lvl3pPr>
            <a:lvl4pPr marL="1828802" lvl="3" indent="-228601" algn="l" rtl="0">
              <a:lnSpc>
                <a:spcPct val="90000"/>
              </a:lnSpc>
              <a:spcBef>
                <a:spcPts val="500"/>
              </a:spcBef>
              <a:spcAft>
                <a:spcPts val="0"/>
              </a:spcAft>
              <a:buClr>
                <a:schemeClr val="dk1"/>
              </a:buClr>
              <a:buSzPts val="1000"/>
              <a:buNone/>
              <a:defRPr sz="1001"/>
            </a:lvl4pPr>
            <a:lvl5pPr marL="2286000" lvl="4" indent="-228601" algn="l" rtl="0">
              <a:lnSpc>
                <a:spcPct val="90000"/>
              </a:lnSpc>
              <a:spcBef>
                <a:spcPts val="500"/>
              </a:spcBef>
              <a:spcAft>
                <a:spcPts val="0"/>
              </a:spcAft>
              <a:buClr>
                <a:schemeClr val="dk1"/>
              </a:buClr>
              <a:buSzPts val="1000"/>
              <a:buNone/>
              <a:defRPr sz="1001"/>
            </a:lvl5pPr>
            <a:lvl6pPr marL="2743199" lvl="5" indent="-228601" algn="l" rtl="0">
              <a:lnSpc>
                <a:spcPct val="90000"/>
              </a:lnSpc>
              <a:spcBef>
                <a:spcPts val="500"/>
              </a:spcBef>
              <a:spcAft>
                <a:spcPts val="0"/>
              </a:spcAft>
              <a:buClr>
                <a:schemeClr val="dk1"/>
              </a:buClr>
              <a:buSzPts val="1000"/>
              <a:buNone/>
              <a:defRPr sz="1001"/>
            </a:lvl6pPr>
            <a:lvl7pPr marL="3200401" lvl="6" indent="-228601" algn="l" rtl="0">
              <a:lnSpc>
                <a:spcPct val="90000"/>
              </a:lnSpc>
              <a:spcBef>
                <a:spcPts val="500"/>
              </a:spcBef>
              <a:spcAft>
                <a:spcPts val="0"/>
              </a:spcAft>
              <a:buClr>
                <a:schemeClr val="dk1"/>
              </a:buClr>
              <a:buSzPts val="1000"/>
              <a:buNone/>
              <a:defRPr sz="1001"/>
            </a:lvl7pPr>
            <a:lvl8pPr marL="3657601" lvl="7" indent="-228601" algn="l" rtl="0">
              <a:lnSpc>
                <a:spcPct val="90000"/>
              </a:lnSpc>
              <a:spcBef>
                <a:spcPts val="500"/>
              </a:spcBef>
              <a:spcAft>
                <a:spcPts val="0"/>
              </a:spcAft>
              <a:buClr>
                <a:schemeClr val="dk1"/>
              </a:buClr>
              <a:buSzPts val="1000"/>
              <a:buNone/>
              <a:defRPr sz="1001"/>
            </a:lvl8pPr>
            <a:lvl9pPr marL="4114800" lvl="8" indent="-228601" algn="l" rtl="0">
              <a:lnSpc>
                <a:spcPct val="90000"/>
              </a:lnSpc>
              <a:spcBef>
                <a:spcPts val="500"/>
              </a:spcBef>
              <a:spcAft>
                <a:spcPts val="0"/>
              </a:spcAft>
              <a:buClr>
                <a:schemeClr val="dk1"/>
              </a:buClr>
              <a:buSzPts val="1000"/>
              <a:buNone/>
              <a:defRPr sz="1001"/>
            </a:lvl9pPr>
          </a:lstStyle>
          <a:p>
            <a:endParaRPr/>
          </a:p>
        </p:txBody>
      </p:sp>
      <p:sp>
        <p:nvSpPr>
          <p:cNvPr id="62" name="Google Shape;62;p30"/>
          <p:cNvSpPr txBox="1">
            <a:spLocks noGrp="1"/>
          </p:cNvSpPr>
          <p:nvPr>
            <p:ph type="dt" idx="10"/>
          </p:nvPr>
        </p:nvSpPr>
        <p:spPr>
          <a:xfrm>
            <a:off x="471488" y="8475135"/>
            <a:ext cx="1543050" cy="486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2271716" y="8475135"/>
            <a:ext cx="2314575" cy="486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4843463" y="8475135"/>
            <a:ext cx="1543050" cy="486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472381" y="609600"/>
            <a:ext cx="2211806" cy="2133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31"/>
          <p:cNvSpPr>
            <a:spLocks noGrp="1"/>
          </p:cNvSpPr>
          <p:nvPr>
            <p:ph type="pic" idx="2"/>
          </p:nvPr>
        </p:nvSpPr>
        <p:spPr>
          <a:xfrm>
            <a:off x="2915548" y="1316567"/>
            <a:ext cx="3471863" cy="6498000"/>
          </a:xfrm>
          <a:prstGeom prst="rect">
            <a:avLst/>
          </a:prstGeom>
          <a:noFill/>
          <a:ln>
            <a:noFill/>
          </a:ln>
        </p:spPr>
      </p:sp>
      <p:sp>
        <p:nvSpPr>
          <p:cNvPr id="68" name="Google Shape;68;p31"/>
          <p:cNvSpPr txBox="1">
            <a:spLocks noGrp="1"/>
          </p:cNvSpPr>
          <p:nvPr>
            <p:ph type="body" idx="1"/>
          </p:nvPr>
        </p:nvSpPr>
        <p:spPr>
          <a:xfrm>
            <a:off x="472381" y="2743200"/>
            <a:ext cx="2211806" cy="5082000"/>
          </a:xfrm>
          <a:prstGeom prst="rect">
            <a:avLst/>
          </a:prstGeom>
          <a:noFill/>
          <a:ln>
            <a:noFill/>
          </a:ln>
        </p:spPr>
        <p:txBody>
          <a:bodyPr spcFirstLastPara="1" wrap="square" lIns="91425" tIns="45700" rIns="91425" bIns="45700" anchor="t" anchorCtr="0">
            <a:normAutofit/>
          </a:bodyPr>
          <a:lstStyle>
            <a:lvl1pPr marL="457202" lvl="0" indent="-228601" algn="l" rtl="0">
              <a:lnSpc>
                <a:spcPct val="90000"/>
              </a:lnSpc>
              <a:spcBef>
                <a:spcPts val="1001"/>
              </a:spcBef>
              <a:spcAft>
                <a:spcPts val="0"/>
              </a:spcAft>
              <a:buClr>
                <a:schemeClr val="dk1"/>
              </a:buClr>
              <a:buSzPts val="1600"/>
              <a:buNone/>
              <a:defRPr sz="1600"/>
            </a:lvl1pPr>
            <a:lvl2pPr marL="914400" lvl="1" indent="-228601" algn="l" rtl="0">
              <a:lnSpc>
                <a:spcPct val="90000"/>
              </a:lnSpc>
              <a:spcBef>
                <a:spcPts val="500"/>
              </a:spcBef>
              <a:spcAft>
                <a:spcPts val="0"/>
              </a:spcAft>
              <a:buClr>
                <a:schemeClr val="dk1"/>
              </a:buClr>
              <a:buSzPts val="1400"/>
              <a:buNone/>
              <a:defRPr sz="1401"/>
            </a:lvl2pPr>
            <a:lvl3pPr marL="1371600" lvl="2" indent="-228601" algn="l" rtl="0">
              <a:lnSpc>
                <a:spcPct val="90000"/>
              </a:lnSpc>
              <a:spcBef>
                <a:spcPts val="500"/>
              </a:spcBef>
              <a:spcAft>
                <a:spcPts val="0"/>
              </a:spcAft>
              <a:buClr>
                <a:schemeClr val="dk1"/>
              </a:buClr>
              <a:buSzPts val="1200"/>
              <a:buNone/>
              <a:defRPr sz="1200"/>
            </a:lvl3pPr>
            <a:lvl4pPr marL="1828802" lvl="3" indent="-228601" algn="l" rtl="0">
              <a:lnSpc>
                <a:spcPct val="90000"/>
              </a:lnSpc>
              <a:spcBef>
                <a:spcPts val="500"/>
              </a:spcBef>
              <a:spcAft>
                <a:spcPts val="0"/>
              </a:spcAft>
              <a:buClr>
                <a:schemeClr val="dk1"/>
              </a:buClr>
              <a:buSzPts val="1000"/>
              <a:buNone/>
              <a:defRPr sz="1001"/>
            </a:lvl4pPr>
            <a:lvl5pPr marL="2286000" lvl="4" indent="-228601" algn="l" rtl="0">
              <a:lnSpc>
                <a:spcPct val="90000"/>
              </a:lnSpc>
              <a:spcBef>
                <a:spcPts val="500"/>
              </a:spcBef>
              <a:spcAft>
                <a:spcPts val="0"/>
              </a:spcAft>
              <a:buClr>
                <a:schemeClr val="dk1"/>
              </a:buClr>
              <a:buSzPts val="1000"/>
              <a:buNone/>
              <a:defRPr sz="1001"/>
            </a:lvl5pPr>
            <a:lvl6pPr marL="2743199" lvl="5" indent="-228601" algn="l" rtl="0">
              <a:lnSpc>
                <a:spcPct val="90000"/>
              </a:lnSpc>
              <a:spcBef>
                <a:spcPts val="500"/>
              </a:spcBef>
              <a:spcAft>
                <a:spcPts val="0"/>
              </a:spcAft>
              <a:buClr>
                <a:schemeClr val="dk1"/>
              </a:buClr>
              <a:buSzPts val="1000"/>
              <a:buNone/>
              <a:defRPr sz="1001"/>
            </a:lvl6pPr>
            <a:lvl7pPr marL="3200401" lvl="6" indent="-228601" algn="l" rtl="0">
              <a:lnSpc>
                <a:spcPct val="90000"/>
              </a:lnSpc>
              <a:spcBef>
                <a:spcPts val="500"/>
              </a:spcBef>
              <a:spcAft>
                <a:spcPts val="0"/>
              </a:spcAft>
              <a:buClr>
                <a:schemeClr val="dk1"/>
              </a:buClr>
              <a:buSzPts val="1000"/>
              <a:buNone/>
              <a:defRPr sz="1001"/>
            </a:lvl7pPr>
            <a:lvl8pPr marL="3657601" lvl="7" indent="-228601" algn="l" rtl="0">
              <a:lnSpc>
                <a:spcPct val="90000"/>
              </a:lnSpc>
              <a:spcBef>
                <a:spcPts val="500"/>
              </a:spcBef>
              <a:spcAft>
                <a:spcPts val="0"/>
              </a:spcAft>
              <a:buClr>
                <a:schemeClr val="dk1"/>
              </a:buClr>
              <a:buSzPts val="1000"/>
              <a:buNone/>
              <a:defRPr sz="1001"/>
            </a:lvl8pPr>
            <a:lvl9pPr marL="4114800" lvl="8" indent="-228601" algn="l" rtl="0">
              <a:lnSpc>
                <a:spcPct val="90000"/>
              </a:lnSpc>
              <a:spcBef>
                <a:spcPts val="500"/>
              </a:spcBef>
              <a:spcAft>
                <a:spcPts val="0"/>
              </a:spcAft>
              <a:buClr>
                <a:schemeClr val="dk1"/>
              </a:buClr>
              <a:buSzPts val="1000"/>
              <a:buNone/>
              <a:defRPr sz="1001"/>
            </a:lvl9pPr>
          </a:lstStyle>
          <a:p>
            <a:endParaRPr/>
          </a:p>
        </p:txBody>
      </p:sp>
      <p:sp>
        <p:nvSpPr>
          <p:cNvPr id="69" name="Google Shape;69;p31"/>
          <p:cNvSpPr txBox="1">
            <a:spLocks noGrp="1"/>
          </p:cNvSpPr>
          <p:nvPr>
            <p:ph type="dt" idx="10"/>
          </p:nvPr>
        </p:nvSpPr>
        <p:spPr>
          <a:xfrm>
            <a:off x="471488" y="8475135"/>
            <a:ext cx="1543050" cy="486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2271716" y="8475135"/>
            <a:ext cx="2314575" cy="486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4843463" y="8475135"/>
            <a:ext cx="1543050" cy="486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471491" y="486833"/>
            <a:ext cx="5915025" cy="1767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528200" y="2377454"/>
            <a:ext cx="5801600" cy="5915025"/>
          </a:xfrm>
          <a:prstGeom prst="rect">
            <a:avLst/>
          </a:prstGeom>
          <a:noFill/>
          <a:ln>
            <a:noFill/>
          </a:ln>
        </p:spPr>
        <p:txBody>
          <a:bodyPr spcFirstLastPara="1" wrap="square" lIns="91425" tIns="45700" rIns="91425" bIns="45700" anchor="t" anchorCtr="0">
            <a:normAutofit/>
          </a:bodyPr>
          <a:lstStyle>
            <a:lvl1pPr marL="457202" lvl="0" indent="-342898" algn="l" rtl="0">
              <a:lnSpc>
                <a:spcPct val="90000"/>
              </a:lnSpc>
              <a:spcBef>
                <a:spcPts val="1001"/>
              </a:spcBef>
              <a:spcAft>
                <a:spcPts val="0"/>
              </a:spcAft>
              <a:buClr>
                <a:schemeClr val="dk1"/>
              </a:buClr>
              <a:buSzPts val="1800"/>
              <a:buChar char="•"/>
              <a:defRPr/>
            </a:lvl1pPr>
            <a:lvl2pPr marL="914400" lvl="1" indent="-342898" algn="l" rtl="0">
              <a:lnSpc>
                <a:spcPct val="90000"/>
              </a:lnSpc>
              <a:spcBef>
                <a:spcPts val="500"/>
              </a:spcBef>
              <a:spcAft>
                <a:spcPts val="0"/>
              </a:spcAft>
              <a:buClr>
                <a:schemeClr val="dk1"/>
              </a:buClr>
              <a:buSzPts val="1800"/>
              <a:buChar char="•"/>
              <a:defRPr/>
            </a:lvl2pPr>
            <a:lvl3pPr marL="1371600" lvl="2" indent="-342898" algn="l" rtl="0">
              <a:lnSpc>
                <a:spcPct val="90000"/>
              </a:lnSpc>
              <a:spcBef>
                <a:spcPts val="500"/>
              </a:spcBef>
              <a:spcAft>
                <a:spcPts val="0"/>
              </a:spcAft>
              <a:buClr>
                <a:schemeClr val="dk1"/>
              </a:buClr>
              <a:buSzPts val="1800"/>
              <a:buChar char="•"/>
              <a:defRPr/>
            </a:lvl3pPr>
            <a:lvl4pPr marL="1828802" lvl="3" indent="-342898" algn="l" rtl="0">
              <a:lnSpc>
                <a:spcPct val="90000"/>
              </a:lnSpc>
              <a:spcBef>
                <a:spcPts val="500"/>
              </a:spcBef>
              <a:spcAft>
                <a:spcPts val="0"/>
              </a:spcAft>
              <a:buClr>
                <a:schemeClr val="dk1"/>
              </a:buClr>
              <a:buSzPts val="1800"/>
              <a:buChar char="•"/>
              <a:defRPr/>
            </a:lvl4pPr>
            <a:lvl5pPr marL="2286000" lvl="4" indent="-342898" algn="l" rtl="0">
              <a:lnSpc>
                <a:spcPct val="90000"/>
              </a:lnSpc>
              <a:spcBef>
                <a:spcPts val="500"/>
              </a:spcBef>
              <a:spcAft>
                <a:spcPts val="0"/>
              </a:spcAft>
              <a:buClr>
                <a:schemeClr val="dk1"/>
              </a:buClr>
              <a:buSzPts val="1800"/>
              <a:buChar char="•"/>
              <a:defRPr/>
            </a:lvl5pPr>
            <a:lvl6pPr marL="2743199" lvl="5" indent="-342898" algn="l" rtl="0">
              <a:lnSpc>
                <a:spcPct val="90000"/>
              </a:lnSpc>
              <a:spcBef>
                <a:spcPts val="500"/>
              </a:spcBef>
              <a:spcAft>
                <a:spcPts val="0"/>
              </a:spcAft>
              <a:buClr>
                <a:schemeClr val="dk1"/>
              </a:buClr>
              <a:buSzPts val="1800"/>
              <a:buChar char="•"/>
              <a:defRPr/>
            </a:lvl6pPr>
            <a:lvl7pPr marL="3200401" lvl="6" indent="-342898" algn="l" rtl="0">
              <a:lnSpc>
                <a:spcPct val="90000"/>
              </a:lnSpc>
              <a:spcBef>
                <a:spcPts val="500"/>
              </a:spcBef>
              <a:spcAft>
                <a:spcPts val="0"/>
              </a:spcAft>
              <a:buClr>
                <a:schemeClr val="dk1"/>
              </a:buClr>
              <a:buSzPts val="1800"/>
              <a:buChar char="•"/>
              <a:defRPr/>
            </a:lvl7pPr>
            <a:lvl8pPr marL="3657601" lvl="7" indent="-342898" algn="l" rtl="0">
              <a:lnSpc>
                <a:spcPct val="90000"/>
              </a:lnSpc>
              <a:spcBef>
                <a:spcPts val="500"/>
              </a:spcBef>
              <a:spcAft>
                <a:spcPts val="0"/>
              </a:spcAft>
              <a:buClr>
                <a:schemeClr val="dk1"/>
              </a:buClr>
              <a:buSzPts val="1800"/>
              <a:buChar char="•"/>
              <a:defRPr/>
            </a:lvl8pPr>
            <a:lvl9pPr marL="4114800" lvl="8" indent="-342898" algn="l" rtl="0">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471488" y="8475135"/>
            <a:ext cx="1543050" cy="486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2271716" y="8475135"/>
            <a:ext cx="2314575" cy="486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4843463" y="8475135"/>
            <a:ext cx="1543050" cy="486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71491" y="486833"/>
            <a:ext cx="5915025" cy="1767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71491" y="2434167"/>
            <a:ext cx="5915025" cy="58016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71488" y="8475135"/>
            <a:ext cx="1543050" cy="486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2271716" y="8475135"/>
            <a:ext cx="2314575" cy="4868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4843463" y="8475135"/>
            <a:ext cx="1543050" cy="486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it-IT" smtClean="0"/>
              <a:pPr/>
              <a:t>‹N›</a:t>
            </a:fld>
            <a:endParaRPr lang="it-IT"/>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7" name="Google Shape;97;p1"/>
          <p:cNvSpPr txBox="1">
            <a:spLocks noGrp="1"/>
          </p:cNvSpPr>
          <p:nvPr>
            <p:ph type="sldNum" idx="12"/>
          </p:nvPr>
        </p:nvSpPr>
        <p:spPr>
          <a:xfrm>
            <a:off x="6781775" y="7491979"/>
            <a:ext cx="2743200" cy="365100"/>
          </a:xfrm>
          <a:prstGeom prst="rect">
            <a:avLst/>
          </a:prstGeom>
        </p:spPr>
        <p:txBody>
          <a:bodyPr spcFirstLastPara="1" wrap="square" lIns="91428" tIns="45700" rIns="91428" bIns="45700" anchor="ctr" anchorCtr="0">
            <a:noAutofit/>
          </a:bodyPr>
          <a:lstStyle/>
          <a:p>
            <a:fld id="{00000000-1234-1234-1234-123412341234}" type="slidenum">
              <a:rPr lang="it-IT" sz="2000" b="1">
                <a:solidFill>
                  <a:schemeClr val="lt1"/>
                </a:solidFill>
                <a:latin typeface="Arial"/>
                <a:ea typeface="Arial"/>
                <a:cs typeface="Arial"/>
                <a:sym typeface="Arial"/>
              </a:rPr>
              <a:pPr/>
              <a:t>1</a:t>
            </a:fld>
            <a:endParaRPr sz="2000" b="1">
              <a:solidFill>
                <a:schemeClr val="lt1"/>
              </a:solidFill>
              <a:latin typeface="Arial"/>
              <a:ea typeface="Arial"/>
              <a:cs typeface="Arial"/>
              <a:sym typeface="Arial"/>
            </a:endParaRPr>
          </a:p>
        </p:txBody>
      </p:sp>
      <p:sp>
        <p:nvSpPr>
          <p:cNvPr id="5" name="Google Shape;106;p2">
            <a:extLst>
              <a:ext uri="{FF2B5EF4-FFF2-40B4-BE49-F238E27FC236}">
                <a16:creationId xmlns:a16="http://schemas.microsoft.com/office/drawing/2014/main" id="{D27FAD1C-02D8-97EE-5EE7-D7F45F46C253}"/>
              </a:ext>
            </a:extLst>
          </p:cNvPr>
          <p:cNvSpPr txBox="1"/>
          <p:nvPr/>
        </p:nvSpPr>
        <p:spPr>
          <a:xfrm>
            <a:off x="19020" y="8529300"/>
            <a:ext cx="6858001"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pPr lvl="0"/>
            <a:endParaRPr sz="1500" b="1" dirty="0">
              <a:solidFill>
                <a:srgbClr val="FFFFFF"/>
              </a:solidFill>
              <a:latin typeface="Roboto"/>
              <a:ea typeface="Roboto"/>
              <a:cs typeface="Roboto"/>
              <a:sym typeface="Roboto"/>
            </a:endParaRPr>
          </a:p>
        </p:txBody>
      </p:sp>
      <p:pic>
        <p:nvPicPr>
          <p:cNvPr id="6" name="Google Shape;109;p2">
            <a:extLst>
              <a:ext uri="{FF2B5EF4-FFF2-40B4-BE49-F238E27FC236}">
                <a16:creationId xmlns:a16="http://schemas.microsoft.com/office/drawing/2014/main" id="{DDC69436-265C-6500-4627-A71355D8405E}"/>
              </a:ext>
            </a:extLst>
          </p:cNvPr>
          <p:cNvPicPr preferRelativeResize="0"/>
          <p:nvPr/>
        </p:nvPicPr>
        <p:blipFill>
          <a:blip r:embed="rId3">
            <a:alphaModFix/>
          </a:blip>
          <a:stretch>
            <a:fillRect/>
          </a:stretch>
        </p:blipFill>
        <p:spPr>
          <a:xfrm>
            <a:off x="2050837" y="8592674"/>
            <a:ext cx="2115979" cy="487951"/>
          </a:xfrm>
          <a:prstGeom prst="rect">
            <a:avLst/>
          </a:prstGeom>
          <a:noFill/>
          <a:ln>
            <a:noFill/>
          </a:ln>
        </p:spPr>
      </p:pic>
      <p:sp>
        <p:nvSpPr>
          <p:cNvPr id="7" name="CasellaDiTesto 6">
            <a:extLst>
              <a:ext uri="{FF2B5EF4-FFF2-40B4-BE49-F238E27FC236}">
                <a16:creationId xmlns:a16="http://schemas.microsoft.com/office/drawing/2014/main" id="{B92D90A9-2B3E-2299-7D9E-2F6C8A30D34C}"/>
              </a:ext>
            </a:extLst>
          </p:cNvPr>
          <p:cNvSpPr txBox="1"/>
          <p:nvPr/>
        </p:nvSpPr>
        <p:spPr>
          <a:xfrm>
            <a:off x="910310" y="3833336"/>
            <a:ext cx="5004486" cy="1477328"/>
          </a:xfrm>
          <a:prstGeom prst="rect">
            <a:avLst/>
          </a:prstGeom>
          <a:noFill/>
        </p:spPr>
        <p:txBody>
          <a:bodyPr wrap="square" rtlCol="0">
            <a:spAutoFit/>
          </a:bodyPr>
          <a:lstStyle/>
          <a:p>
            <a:pPr algn="ctr"/>
            <a:r>
              <a:rPr lang="it-IT" sz="1800" b="1" dirty="0"/>
              <a:t>SISTEMA INFORMATIVO EXCELSIOR</a:t>
            </a:r>
          </a:p>
          <a:p>
            <a:pPr algn="ctr"/>
            <a:endParaRPr lang="it-IT" sz="1800" b="1" dirty="0"/>
          </a:p>
          <a:p>
            <a:pPr algn="ctr"/>
            <a:r>
              <a:rPr lang="it-IT" sz="1800" b="1" dirty="0"/>
              <a:t>I FABBISOGNI OCCUPAZIONALI PER COMPETENZE DIGITALI E GREEN</a:t>
            </a:r>
          </a:p>
          <a:p>
            <a:pPr algn="ctr"/>
            <a:r>
              <a:rPr lang="it-IT" sz="1800" b="1" dirty="0"/>
              <a:t>2024-2028</a:t>
            </a:r>
          </a:p>
        </p:txBody>
      </p:sp>
      <p:pic>
        <p:nvPicPr>
          <p:cNvPr id="13" name="Immagine 12" descr="Immagine che contiene testo, Carattere, Elementi grafici, logo&#10;&#10;Descrizione generata automaticamente">
            <a:extLst>
              <a:ext uri="{FF2B5EF4-FFF2-40B4-BE49-F238E27FC236}">
                <a16:creationId xmlns:a16="http://schemas.microsoft.com/office/drawing/2014/main" id="{1055C429-666A-0DDA-4E97-9AB0140EE0A6}"/>
              </a:ext>
            </a:extLst>
          </p:cNvPr>
          <p:cNvPicPr>
            <a:picLocks noChangeAspect="1"/>
          </p:cNvPicPr>
          <p:nvPr/>
        </p:nvPicPr>
        <p:blipFill>
          <a:blip r:embed="rId4"/>
          <a:stretch>
            <a:fillRect/>
          </a:stretch>
        </p:blipFill>
        <p:spPr>
          <a:xfrm>
            <a:off x="120564" y="7677700"/>
            <a:ext cx="1711239" cy="358757"/>
          </a:xfrm>
          <a:prstGeom prst="rect">
            <a:avLst/>
          </a:prstGeom>
        </p:spPr>
      </p:pic>
      <p:pic>
        <p:nvPicPr>
          <p:cNvPr id="3" name="Immagine 2">
            <a:extLst>
              <a:ext uri="{FF2B5EF4-FFF2-40B4-BE49-F238E27FC236}">
                <a16:creationId xmlns:a16="http://schemas.microsoft.com/office/drawing/2014/main" id="{475FEA2F-8258-EFCD-4CC6-27ACD270913E}"/>
              </a:ext>
            </a:extLst>
          </p:cNvPr>
          <p:cNvPicPr>
            <a:picLocks noChangeAspect="1"/>
          </p:cNvPicPr>
          <p:nvPr/>
        </p:nvPicPr>
        <p:blipFill>
          <a:blip r:embed="rId5"/>
          <a:stretch>
            <a:fillRect/>
          </a:stretch>
        </p:blipFill>
        <p:spPr>
          <a:xfrm>
            <a:off x="-13870" y="0"/>
            <a:ext cx="6890891" cy="1201753"/>
          </a:xfrm>
          <a:prstGeom prst="rect">
            <a:avLst/>
          </a:prstGeom>
        </p:spPr>
      </p:pic>
    </p:spTree>
    <p:extLst>
      <p:ext uri="{BB962C8B-B14F-4D97-AF65-F5344CB8AC3E}">
        <p14:creationId xmlns:p14="http://schemas.microsoft.com/office/powerpoint/2010/main" val="3746425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00D12F9C-C67D-CA69-3D66-92E6A3950517}"/>
            </a:ext>
          </a:extLst>
        </p:cNvPr>
        <p:cNvGrpSpPr/>
        <p:nvPr/>
      </p:nvGrpSpPr>
      <p:grpSpPr>
        <a:xfrm>
          <a:off x="0" y="0"/>
          <a:ext cx="0" cy="0"/>
          <a:chOff x="0" y="0"/>
          <a:chExt cx="0" cy="0"/>
        </a:xfrm>
      </p:grpSpPr>
      <p:sp>
        <p:nvSpPr>
          <p:cNvPr id="103" name="Google Shape;103;p2">
            <a:extLst>
              <a:ext uri="{FF2B5EF4-FFF2-40B4-BE49-F238E27FC236}">
                <a16:creationId xmlns:a16="http://schemas.microsoft.com/office/drawing/2014/main" id="{F1CFB75C-4DF4-0343-0B9B-9D6136792246}"/>
              </a:ext>
            </a:extLst>
          </p:cNvPr>
          <p:cNvSpPr txBox="1">
            <a:spLocks noGrp="1"/>
          </p:cNvSpPr>
          <p:nvPr>
            <p:ph type="ftr" idx="11"/>
          </p:nvPr>
        </p:nvSpPr>
        <p:spPr>
          <a:xfrm>
            <a:off x="-41645" y="7391446"/>
            <a:ext cx="6498492" cy="365125"/>
          </a:xfrm>
          <a:prstGeom prst="rect">
            <a:avLst/>
          </a:prstGeom>
          <a:noFill/>
          <a:ln>
            <a:noFill/>
          </a:ln>
        </p:spPr>
        <p:txBody>
          <a:bodyPr spcFirstLastPara="1" wrap="square" lIns="91428" tIns="45700" rIns="91428" bIns="45700" anchor="ctr" anchorCtr="0">
            <a:noAutofit/>
          </a:bodyPr>
          <a:lstStyle/>
          <a:p>
            <a:r>
              <a:rPr lang="it-IT">
                <a:solidFill>
                  <a:schemeClr val="lt1"/>
                </a:solidFill>
              </a:rPr>
              <a:t>Maurizio Caviglia </a:t>
            </a:r>
            <a:endParaRPr/>
          </a:p>
          <a:p>
            <a:r>
              <a:rPr lang="it-IT">
                <a:solidFill>
                  <a:schemeClr val="lt1"/>
                </a:solidFill>
              </a:rPr>
              <a:t>Segretario Generale della Camera di Commercio di Genova </a:t>
            </a:r>
            <a:endParaRPr/>
          </a:p>
        </p:txBody>
      </p:sp>
      <p:sp>
        <p:nvSpPr>
          <p:cNvPr id="106" name="Google Shape;106;p2">
            <a:extLst>
              <a:ext uri="{FF2B5EF4-FFF2-40B4-BE49-F238E27FC236}">
                <a16:creationId xmlns:a16="http://schemas.microsoft.com/office/drawing/2014/main" id="{1B0121C4-690A-3AEC-C94C-D0AB62CA0B5B}"/>
              </a:ext>
            </a:extLst>
          </p:cNvPr>
          <p:cNvSpPr txBox="1"/>
          <p:nvPr/>
        </p:nvSpPr>
        <p:spPr>
          <a:xfrm>
            <a:off x="19020" y="8529300"/>
            <a:ext cx="6858001"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pPr lvl="0"/>
            <a:endParaRPr sz="1500" b="1" dirty="0">
              <a:solidFill>
                <a:srgbClr val="FFFFFF"/>
              </a:solidFill>
              <a:latin typeface="Roboto"/>
              <a:ea typeface="Roboto"/>
              <a:cs typeface="Roboto"/>
              <a:sym typeface="Roboto"/>
            </a:endParaRPr>
          </a:p>
        </p:txBody>
      </p:sp>
      <p:sp>
        <p:nvSpPr>
          <p:cNvPr id="107" name="Google Shape;107;p2">
            <a:extLst>
              <a:ext uri="{FF2B5EF4-FFF2-40B4-BE49-F238E27FC236}">
                <a16:creationId xmlns:a16="http://schemas.microsoft.com/office/drawing/2014/main" id="{2A697EF6-8C4B-C020-9304-C2D09CB4D016}"/>
              </a:ext>
            </a:extLst>
          </p:cNvPr>
          <p:cNvSpPr/>
          <p:nvPr/>
        </p:nvSpPr>
        <p:spPr>
          <a:xfrm>
            <a:off x="4688712" y="8655900"/>
            <a:ext cx="2112601" cy="488100"/>
          </a:xfrm>
          <a:prstGeom prst="rect">
            <a:avLst/>
          </a:prstGeom>
          <a:noFill/>
          <a:ln>
            <a:noFill/>
          </a:ln>
        </p:spPr>
        <p:txBody>
          <a:bodyPr spcFirstLastPara="1" wrap="square" lIns="91428" tIns="45700" rIns="91428" bIns="45700" anchor="ctr" anchorCtr="0">
            <a:noAutofit/>
          </a:bodyPr>
          <a:lstStyle/>
          <a:p>
            <a:pPr algn="r">
              <a:buClr>
                <a:schemeClr val="lt1"/>
              </a:buClr>
              <a:buSzPts val="2000"/>
            </a:pPr>
            <a:r>
              <a:rPr lang="it-IT" sz="2000" b="1" dirty="0">
                <a:solidFill>
                  <a:schemeClr val="lt1"/>
                </a:solidFill>
              </a:rPr>
              <a:t>    10</a:t>
            </a:r>
            <a:endParaRPr sz="2000" b="1" dirty="0">
              <a:solidFill>
                <a:schemeClr val="lt1"/>
              </a:solidFill>
            </a:endParaRPr>
          </a:p>
        </p:txBody>
      </p:sp>
      <p:pic>
        <p:nvPicPr>
          <p:cNvPr id="109" name="Google Shape;109;p2">
            <a:extLst>
              <a:ext uri="{FF2B5EF4-FFF2-40B4-BE49-F238E27FC236}">
                <a16:creationId xmlns:a16="http://schemas.microsoft.com/office/drawing/2014/main" id="{5F0027DA-9C4B-A82B-29C3-A36EF72CB405}"/>
              </a:ext>
            </a:extLst>
          </p:cNvPr>
          <p:cNvPicPr preferRelativeResize="0"/>
          <p:nvPr/>
        </p:nvPicPr>
        <p:blipFill>
          <a:blip r:embed="rId3">
            <a:alphaModFix/>
          </a:blip>
          <a:stretch>
            <a:fillRect/>
          </a:stretch>
        </p:blipFill>
        <p:spPr>
          <a:xfrm>
            <a:off x="2050837" y="8592674"/>
            <a:ext cx="2115979" cy="487951"/>
          </a:xfrm>
          <a:prstGeom prst="rect">
            <a:avLst/>
          </a:prstGeom>
          <a:noFill/>
          <a:ln>
            <a:noFill/>
          </a:ln>
        </p:spPr>
      </p:pic>
      <p:pic>
        <p:nvPicPr>
          <p:cNvPr id="8" name="Immagine 7">
            <a:extLst>
              <a:ext uri="{FF2B5EF4-FFF2-40B4-BE49-F238E27FC236}">
                <a16:creationId xmlns:a16="http://schemas.microsoft.com/office/drawing/2014/main" id="{BBD584F5-5870-844E-CE55-008D656B472C}"/>
              </a:ext>
            </a:extLst>
          </p:cNvPr>
          <p:cNvPicPr>
            <a:picLocks noChangeAspect="1"/>
          </p:cNvPicPr>
          <p:nvPr/>
        </p:nvPicPr>
        <p:blipFill>
          <a:blip r:embed="rId4"/>
          <a:stretch>
            <a:fillRect/>
          </a:stretch>
        </p:blipFill>
        <p:spPr>
          <a:xfrm>
            <a:off x="0" y="0"/>
            <a:ext cx="6858000" cy="4411362"/>
          </a:xfrm>
          <a:prstGeom prst="rect">
            <a:avLst/>
          </a:prstGeom>
        </p:spPr>
      </p:pic>
      <p:pic>
        <p:nvPicPr>
          <p:cNvPr id="3" name="Immagine 2">
            <a:extLst>
              <a:ext uri="{FF2B5EF4-FFF2-40B4-BE49-F238E27FC236}">
                <a16:creationId xmlns:a16="http://schemas.microsoft.com/office/drawing/2014/main" id="{0780B93C-999C-E7C2-8290-5231D83BDADB}"/>
              </a:ext>
            </a:extLst>
          </p:cNvPr>
          <p:cNvPicPr>
            <a:picLocks noChangeAspect="1"/>
          </p:cNvPicPr>
          <p:nvPr/>
        </p:nvPicPr>
        <p:blipFill>
          <a:blip r:embed="rId5"/>
          <a:stretch>
            <a:fillRect/>
          </a:stretch>
        </p:blipFill>
        <p:spPr>
          <a:xfrm>
            <a:off x="0" y="4411362"/>
            <a:ext cx="6858000" cy="4117937"/>
          </a:xfrm>
          <a:prstGeom prst="rect">
            <a:avLst/>
          </a:prstGeom>
        </p:spPr>
      </p:pic>
    </p:spTree>
    <p:extLst>
      <p:ext uri="{BB962C8B-B14F-4D97-AF65-F5344CB8AC3E}">
        <p14:creationId xmlns:p14="http://schemas.microsoft.com/office/powerpoint/2010/main" val="168891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2"/>
          <p:cNvSpPr txBox="1">
            <a:spLocks noGrp="1"/>
          </p:cNvSpPr>
          <p:nvPr>
            <p:ph type="ftr" idx="11"/>
          </p:nvPr>
        </p:nvSpPr>
        <p:spPr>
          <a:xfrm>
            <a:off x="-41645" y="7391446"/>
            <a:ext cx="6498492" cy="365125"/>
          </a:xfrm>
          <a:prstGeom prst="rect">
            <a:avLst/>
          </a:prstGeom>
          <a:noFill/>
          <a:ln>
            <a:noFill/>
          </a:ln>
        </p:spPr>
        <p:txBody>
          <a:bodyPr spcFirstLastPara="1" wrap="square" lIns="91428" tIns="45700" rIns="91428" bIns="45700" anchor="ctr" anchorCtr="0">
            <a:noAutofit/>
          </a:bodyPr>
          <a:lstStyle/>
          <a:p>
            <a:r>
              <a:rPr lang="it-IT">
                <a:solidFill>
                  <a:schemeClr val="lt1"/>
                </a:solidFill>
              </a:rPr>
              <a:t>Maurizio Caviglia </a:t>
            </a:r>
            <a:endParaRPr/>
          </a:p>
          <a:p>
            <a:r>
              <a:rPr lang="it-IT">
                <a:solidFill>
                  <a:schemeClr val="lt1"/>
                </a:solidFill>
              </a:rPr>
              <a:t>Segretario Generale della Camera di Commercio di Genova </a:t>
            </a:r>
            <a:endParaRPr/>
          </a:p>
        </p:txBody>
      </p:sp>
      <p:sp>
        <p:nvSpPr>
          <p:cNvPr id="106" name="Google Shape;106;p2"/>
          <p:cNvSpPr txBox="1"/>
          <p:nvPr/>
        </p:nvSpPr>
        <p:spPr>
          <a:xfrm>
            <a:off x="56687" y="8529300"/>
            <a:ext cx="6858001"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pPr lvl="0"/>
            <a:endParaRPr sz="1500" b="1" dirty="0">
              <a:solidFill>
                <a:srgbClr val="FFFFFF"/>
              </a:solidFill>
              <a:latin typeface="Roboto"/>
              <a:ea typeface="Roboto"/>
              <a:cs typeface="Roboto"/>
              <a:sym typeface="Roboto"/>
            </a:endParaRPr>
          </a:p>
        </p:txBody>
      </p:sp>
      <p:sp>
        <p:nvSpPr>
          <p:cNvPr id="107" name="Google Shape;107;p2"/>
          <p:cNvSpPr/>
          <p:nvPr/>
        </p:nvSpPr>
        <p:spPr>
          <a:xfrm>
            <a:off x="4688712" y="8655900"/>
            <a:ext cx="2112601" cy="488100"/>
          </a:xfrm>
          <a:prstGeom prst="rect">
            <a:avLst/>
          </a:prstGeom>
          <a:noFill/>
          <a:ln>
            <a:noFill/>
          </a:ln>
        </p:spPr>
        <p:txBody>
          <a:bodyPr spcFirstLastPara="1" wrap="square" lIns="91428" tIns="45700" rIns="91428" bIns="45700" anchor="ctr" anchorCtr="0">
            <a:noAutofit/>
          </a:bodyPr>
          <a:lstStyle/>
          <a:p>
            <a:pPr algn="r">
              <a:buClr>
                <a:schemeClr val="lt1"/>
              </a:buClr>
              <a:buSzPts val="2000"/>
            </a:pPr>
            <a:r>
              <a:rPr lang="it-IT" sz="2000" b="1" dirty="0">
                <a:solidFill>
                  <a:schemeClr val="lt1"/>
                </a:solidFill>
              </a:rPr>
              <a:t>    11</a:t>
            </a:r>
            <a:endParaRPr sz="2000" b="1" dirty="0">
              <a:solidFill>
                <a:schemeClr val="lt1"/>
              </a:solidFill>
            </a:endParaRPr>
          </a:p>
        </p:txBody>
      </p:sp>
      <p:pic>
        <p:nvPicPr>
          <p:cNvPr id="109" name="Google Shape;109;p2"/>
          <p:cNvPicPr preferRelativeResize="0"/>
          <p:nvPr/>
        </p:nvPicPr>
        <p:blipFill>
          <a:blip r:embed="rId3">
            <a:alphaModFix/>
          </a:blip>
          <a:stretch>
            <a:fillRect/>
          </a:stretch>
        </p:blipFill>
        <p:spPr>
          <a:xfrm>
            <a:off x="2050837" y="8592674"/>
            <a:ext cx="2115979" cy="487951"/>
          </a:xfrm>
          <a:prstGeom prst="rect">
            <a:avLst/>
          </a:prstGeom>
          <a:noFill/>
          <a:ln>
            <a:noFill/>
          </a:ln>
        </p:spPr>
      </p:pic>
      <p:sp>
        <p:nvSpPr>
          <p:cNvPr id="6" name="CasellaDiTesto 5"/>
          <p:cNvSpPr txBox="1"/>
          <p:nvPr/>
        </p:nvSpPr>
        <p:spPr>
          <a:xfrm>
            <a:off x="300624" y="577412"/>
            <a:ext cx="6263014" cy="646331"/>
          </a:xfrm>
          <a:prstGeom prst="rect">
            <a:avLst/>
          </a:prstGeom>
          <a:noFill/>
        </p:spPr>
        <p:txBody>
          <a:bodyPr wrap="square" rtlCol="0">
            <a:spAutoFit/>
          </a:bodyPr>
          <a:lstStyle/>
          <a:p>
            <a:pPr algn="ctr"/>
            <a:r>
              <a:rPr lang="it-IT" sz="1800" b="1" dirty="0"/>
              <a:t>Focus sui fabbisogni delle filiere per professioni e competenze green e digitali</a:t>
            </a:r>
          </a:p>
        </p:txBody>
      </p:sp>
      <p:sp>
        <p:nvSpPr>
          <p:cNvPr id="3" name="CasellaDiTesto 2"/>
          <p:cNvSpPr txBox="1"/>
          <p:nvPr/>
        </p:nvSpPr>
        <p:spPr>
          <a:xfrm>
            <a:off x="407416" y="1296757"/>
            <a:ext cx="6156222" cy="2462213"/>
          </a:xfrm>
          <a:prstGeom prst="rect">
            <a:avLst/>
          </a:prstGeom>
          <a:noFill/>
        </p:spPr>
        <p:txBody>
          <a:bodyPr wrap="square" rtlCol="0">
            <a:spAutoFit/>
          </a:bodyPr>
          <a:lstStyle/>
          <a:p>
            <a:pPr algn="just"/>
            <a:r>
              <a:rPr lang="it-IT" dirty="0"/>
              <a:t>Questo approfondimento è dedicato all’analisi delle previsioni occupazionali per le filiere settoriali con un focus sulle principali professioni e competenze green e digitali che saranno richieste nel prossimo quinquennio. </a:t>
            </a:r>
          </a:p>
          <a:p>
            <a:pPr algn="just"/>
            <a:endParaRPr lang="it-IT" dirty="0"/>
          </a:p>
          <a:p>
            <a:pPr algn="just"/>
            <a:r>
              <a:rPr lang="it-IT" dirty="0"/>
              <a:t>Per le analisi </a:t>
            </a:r>
            <a:r>
              <a:rPr lang="it-IT" b="1" dirty="0"/>
              <a:t>sono stati considerati – oltre ai dati del Sistema Informativo Excelsior – anche le elaborazioni Unioncamere sulla base degli annunci di lavoro pubblicati tramite i canali digitali</a:t>
            </a:r>
            <a:r>
              <a:rPr lang="it-IT" dirty="0"/>
              <a:t> (web job vacancy), che consentono di effettuare confronti a livello internazionale sulle dinamiche settoriali e offrono spunti interessanti sulle tendenze della domanda di figure emergenti.</a:t>
            </a:r>
          </a:p>
          <a:p>
            <a:pPr algn="just"/>
            <a:endParaRPr lang="it-IT" dirty="0"/>
          </a:p>
        </p:txBody>
      </p:sp>
      <p:sp>
        <p:nvSpPr>
          <p:cNvPr id="5" name="Ovale 4">
            <a:extLst>
              <a:ext uri="{FF2B5EF4-FFF2-40B4-BE49-F238E27FC236}">
                <a16:creationId xmlns:a16="http://schemas.microsoft.com/office/drawing/2014/main" id="{0F5EB61E-2B9D-7634-8EF9-886376A46F45}"/>
              </a:ext>
            </a:extLst>
          </p:cNvPr>
          <p:cNvSpPr/>
          <p:nvPr/>
        </p:nvSpPr>
        <p:spPr>
          <a:xfrm>
            <a:off x="475734" y="4418379"/>
            <a:ext cx="1872050" cy="9175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11142860-0A74-F83B-07E9-7593D2C406AA}"/>
              </a:ext>
            </a:extLst>
          </p:cNvPr>
          <p:cNvSpPr txBox="1"/>
          <p:nvPr/>
        </p:nvSpPr>
        <p:spPr>
          <a:xfrm>
            <a:off x="602001" y="4725645"/>
            <a:ext cx="1705234" cy="307777"/>
          </a:xfrm>
          <a:prstGeom prst="rect">
            <a:avLst/>
          </a:prstGeom>
          <a:noFill/>
        </p:spPr>
        <p:txBody>
          <a:bodyPr wrap="square" rtlCol="0">
            <a:spAutoFit/>
          </a:bodyPr>
          <a:lstStyle/>
          <a:p>
            <a:r>
              <a:rPr lang="it-IT" b="1" dirty="0">
                <a:solidFill>
                  <a:schemeClr val="bg1"/>
                </a:solidFill>
              </a:rPr>
              <a:t>620mila - 712mila</a:t>
            </a:r>
          </a:p>
        </p:txBody>
      </p:sp>
      <p:sp>
        <p:nvSpPr>
          <p:cNvPr id="8" name="CasellaDiTesto 7">
            <a:extLst>
              <a:ext uri="{FF2B5EF4-FFF2-40B4-BE49-F238E27FC236}">
                <a16:creationId xmlns:a16="http://schemas.microsoft.com/office/drawing/2014/main" id="{BBA62FE6-5DEE-E010-CD4C-C6DB11D514BA}"/>
              </a:ext>
            </a:extLst>
          </p:cNvPr>
          <p:cNvSpPr txBox="1"/>
          <p:nvPr/>
        </p:nvSpPr>
        <p:spPr>
          <a:xfrm>
            <a:off x="3246572" y="4368976"/>
            <a:ext cx="3135694" cy="1169551"/>
          </a:xfrm>
          <a:prstGeom prst="rect">
            <a:avLst/>
          </a:prstGeom>
          <a:solidFill>
            <a:schemeClr val="accent1">
              <a:lumMod val="20000"/>
              <a:lumOff val="80000"/>
            </a:schemeClr>
          </a:solidFill>
        </p:spPr>
        <p:txBody>
          <a:bodyPr wrap="square" rtlCol="0">
            <a:spAutoFit/>
          </a:bodyPr>
          <a:lstStyle/>
          <a:p>
            <a:pPr marL="285750" indent="-285750">
              <a:buFont typeface="Wingdings" panose="05000000000000000000" pitchFamily="2" charset="2"/>
              <a:buChar char="Ø"/>
            </a:pPr>
            <a:r>
              <a:rPr lang="it-IT" b="1" dirty="0"/>
              <a:t>Chef e camerieri</a:t>
            </a:r>
          </a:p>
          <a:p>
            <a:pPr marL="285750" indent="-285750">
              <a:buFont typeface="Wingdings" panose="05000000000000000000" pitchFamily="2" charset="2"/>
              <a:buChar char="Ø"/>
            </a:pPr>
            <a:r>
              <a:rPr lang="it-IT" b="1" dirty="0"/>
              <a:t>Sales </a:t>
            </a:r>
            <a:r>
              <a:rPr lang="it-IT" b="1" dirty="0" err="1"/>
              <a:t>assistant</a:t>
            </a:r>
            <a:endParaRPr lang="it-IT" b="1" dirty="0"/>
          </a:p>
          <a:p>
            <a:pPr marL="285750" indent="-285750">
              <a:buFont typeface="Wingdings" panose="05000000000000000000" pitchFamily="2" charset="2"/>
              <a:buChar char="Ø"/>
            </a:pPr>
            <a:r>
              <a:rPr lang="it-IT" b="1" dirty="0"/>
              <a:t>Tecnici del marketing</a:t>
            </a:r>
          </a:p>
          <a:p>
            <a:pPr marL="285750" indent="-285750">
              <a:buFont typeface="Wingdings" panose="05000000000000000000" pitchFamily="2" charset="2"/>
              <a:buChar char="Ø"/>
            </a:pPr>
            <a:r>
              <a:rPr lang="it-IT" b="1" dirty="0"/>
              <a:t>Tecnici della distribuzione commerciale</a:t>
            </a:r>
          </a:p>
        </p:txBody>
      </p:sp>
      <p:sp>
        <p:nvSpPr>
          <p:cNvPr id="9" name="CasellaDiTesto 8">
            <a:extLst>
              <a:ext uri="{FF2B5EF4-FFF2-40B4-BE49-F238E27FC236}">
                <a16:creationId xmlns:a16="http://schemas.microsoft.com/office/drawing/2014/main" id="{45DCB043-2F3F-553B-86D8-AC9FC957690B}"/>
              </a:ext>
            </a:extLst>
          </p:cNvPr>
          <p:cNvSpPr txBox="1"/>
          <p:nvPr/>
        </p:nvSpPr>
        <p:spPr>
          <a:xfrm>
            <a:off x="370703" y="3758970"/>
            <a:ext cx="2729718" cy="369332"/>
          </a:xfrm>
          <a:prstGeom prst="rect">
            <a:avLst/>
          </a:prstGeom>
          <a:solidFill>
            <a:schemeClr val="accent1">
              <a:lumMod val="20000"/>
              <a:lumOff val="80000"/>
            </a:schemeClr>
          </a:solidFill>
        </p:spPr>
        <p:txBody>
          <a:bodyPr wrap="square" rtlCol="0">
            <a:spAutoFit/>
          </a:bodyPr>
          <a:lstStyle/>
          <a:p>
            <a:r>
              <a:rPr lang="it-IT" sz="1800" b="1" dirty="0"/>
              <a:t>Commercio e turismo</a:t>
            </a:r>
          </a:p>
        </p:txBody>
      </p:sp>
      <p:sp>
        <p:nvSpPr>
          <p:cNvPr id="10" name="CasellaDiTesto 9">
            <a:extLst>
              <a:ext uri="{FF2B5EF4-FFF2-40B4-BE49-F238E27FC236}">
                <a16:creationId xmlns:a16="http://schemas.microsoft.com/office/drawing/2014/main" id="{494B760F-451F-87B1-C306-50AB42B903C2}"/>
              </a:ext>
            </a:extLst>
          </p:cNvPr>
          <p:cNvSpPr txBox="1"/>
          <p:nvPr/>
        </p:nvSpPr>
        <p:spPr>
          <a:xfrm>
            <a:off x="2197791" y="6032173"/>
            <a:ext cx="2097561" cy="307777"/>
          </a:xfrm>
          <a:prstGeom prst="rect">
            <a:avLst/>
          </a:prstGeom>
          <a:solidFill>
            <a:schemeClr val="accent1"/>
          </a:solidFill>
        </p:spPr>
        <p:txBody>
          <a:bodyPr wrap="square" rtlCol="0">
            <a:spAutoFit/>
          </a:bodyPr>
          <a:lstStyle/>
          <a:p>
            <a:r>
              <a:rPr lang="it-IT" b="1" dirty="0"/>
              <a:t>Competenze richieste</a:t>
            </a:r>
          </a:p>
        </p:txBody>
      </p:sp>
      <p:sp>
        <p:nvSpPr>
          <p:cNvPr id="11" name="CasellaDiTesto 10">
            <a:extLst>
              <a:ext uri="{FF2B5EF4-FFF2-40B4-BE49-F238E27FC236}">
                <a16:creationId xmlns:a16="http://schemas.microsoft.com/office/drawing/2014/main" id="{EF287DED-DAE5-5C0B-3A2A-B8C6D24E2DD2}"/>
              </a:ext>
            </a:extLst>
          </p:cNvPr>
          <p:cNvSpPr txBox="1"/>
          <p:nvPr/>
        </p:nvSpPr>
        <p:spPr>
          <a:xfrm>
            <a:off x="1681457" y="6542498"/>
            <a:ext cx="3052287" cy="1600438"/>
          </a:xfrm>
          <a:prstGeom prst="rect">
            <a:avLst/>
          </a:prstGeom>
          <a:solidFill>
            <a:schemeClr val="accent1">
              <a:lumMod val="20000"/>
              <a:lumOff val="80000"/>
            </a:schemeClr>
          </a:solidFill>
        </p:spPr>
        <p:txBody>
          <a:bodyPr wrap="square" rtlCol="0">
            <a:spAutoFit/>
          </a:bodyPr>
          <a:lstStyle/>
          <a:p>
            <a:pPr marL="285750" indent="-285750">
              <a:buFont typeface="Wingdings" panose="05000000000000000000" pitchFamily="2" charset="2"/>
              <a:buChar char="Ø"/>
            </a:pPr>
            <a:r>
              <a:rPr lang="it-IT" b="1" dirty="0"/>
              <a:t>Social media marketing</a:t>
            </a:r>
          </a:p>
          <a:p>
            <a:pPr marL="285750" indent="-285750">
              <a:buFont typeface="Wingdings" panose="05000000000000000000" pitchFamily="2" charset="2"/>
              <a:buChar char="Ø"/>
            </a:pPr>
            <a:r>
              <a:rPr lang="it-IT" b="1" dirty="0"/>
              <a:t>Digital marketing</a:t>
            </a:r>
          </a:p>
          <a:p>
            <a:pPr marL="285750" indent="-285750">
              <a:buFont typeface="Wingdings" panose="05000000000000000000" pitchFamily="2" charset="2"/>
              <a:buChar char="Ø"/>
            </a:pPr>
            <a:r>
              <a:rPr lang="it-IT" b="1" dirty="0"/>
              <a:t>Social data </a:t>
            </a:r>
            <a:r>
              <a:rPr lang="it-IT" b="1" dirty="0" err="1"/>
              <a:t>analytics</a:t>
            </a:r>
            <a:endParaRPr lang="it-IT" b="1" dirty="0"/>
          </a:p>
          <a:p>
            <a:pPr marL="285750" indent="-285750">
              <a:buFont typeface="Wingdings" panose="05000000000000000000" pitchFamily="2" charset="2"/>
              <a:buChar char="Ø"/>
            </a:pPr>
            <a:r>
              <a:rPr lang="it-IT" b="1" dirty="0"/>
              <a:t>Programmi di grafica pubblicitaria</a:t>
            </a:r>
          </a:p>
          <a:p>
            <a:pPr marL="285750" indent="-285750">
              <a:buFont typeface="Wingdings" panose="05000000000000000000" pitchFamily="2" charset="2"/>
              <a:buChar char="Ø"/>
            </a:pPr>
            <a:r>
              <a:rPr lang="it-IT" b="1" dirty="0"/>
              <a:t>Applicativi per </a:t>
            </a:r>
            <a:r>
              <a:rPr lang="it-IT" b="1" dirty="0" err="1"/>
              <a:t>tourism</a:t>
            </a:r>
            <a:r>
              <a:rPr lang="it-IT" b="1" dirty="0"/>
              <a:t> e retail management</a:t>
            </a:r>
          </a:p>
        </p:txBody>
      </p:sp>
      <p:sp>
        <p:nvSpPr>
          <p:cNvPr id="12" name="Freccia a destra 11">
            <a:extLst>
              <a:ext uri="{FF2B5EF4-FFF2-40B4-BE49-F238E27FC236}">
                <a16:creationId xmlns:a16="http://schemas.microsoft.com/office/drawing/2014/main" id="{BC12FCE3-D7CB-E811-9A9B-B4F37FF73BBA}"/>
              </a:ext>
            </a:extLst>
          </p:cNvPr>
          <p:cNvSpPr/>
          <p:nvPr/>
        </p:nvSpPr>
        <p:spPr>
          <a:xfrm>
            <a:off x="2609239" y="4486152"/>
            <a:ext cx="491182" cy="1347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a:extLst>
              <a:ext uri="{FF2B5EF4-FFF2-40B4-BE49-F238E27FC236}">
                <a16:creationId xmlns:a16="http://schemas.microsoft.com/office/drawing/2014/main" id="{60BF680A-F91F-3BEF-005D-B024CDC7C676}"/>
              </a:ext>
            </a:extLst>
          </p:cNvPr>
          <p:cNvSpPr/>
          <p:nvPr/>
        </p:nvSpPr>
        <p:spPr>
          <a:xfrm>
            <a:off x="2627410" y="4699264"/>
            <a:ext cx="491182" cy="1347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a:extLst>
              <a:ext uri="{FF2B5EF4-FFF2-40B4-BE49-F238E27FC236}">
                <a16:creationId xmlns:a16="http://schemas.microsoft.com/office/drawing/2014/main" id="{A5B10B98-733F-0063-3FAC-970E4006EE7D}"/>
              </a:ext>
            </a:extLst>
          </p:cNvPr>
          <p:cNvSpPr/>
          <p:nvPr/>
        </p:nvSpPr>
        <p:spPr>
          <a:xfrm>
            <a:off x="2628299" y="4891388"/>
            <a:ext cx="491182" cy="1347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a:extLst>
              <a:ext uri="{FF2B5EF4-FFF2-40B4-BE49-F238E27FC236}">
                <a16:creationId xmlns:a16="http://schemas.microsoft.com/office/drawing/2014/main" id="{1DF5D1AA-9317-0190-FB2C-9A049248C70C}"/>
              </a:ext>
            </a:extLst>
          </p:cNvPr>
          <p:cNvSpPr/>
          <p:nvPr/>
        </p:nvSpPr>
        <p:spPr>
          <a:xfrm>
            <a:off x="2628299" y="5089532"/>
            <a:ext cx="491182" cy="1347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35498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2"/>
          <p:cNvSpPr txBox="1">
            <a:spLocks noGrp="1"/>
          </p:cNvSpPr>
          <p:nvPr>
            <p:ph type="ftr" idx="11"/>
          </p:nvPr>
        </p:nvSpPr>
        <p:spPr>
          <a:xfrm>
            <a:off x="-41645" y="7391446"/>
            <a:ext cx="6498492" cy="365125"/>
          </a:xfrm>
          <a:prstGeom prst="rect">
            <a:avLst/>
          </a:prstGeom>
          <a:noFill/>
          <a:ln>
            <a:noFill/>
          </a:ln>
        </p:spPr>
        <p:txBody>
          <a:bodyPr spcFirstLastPara="1" wrap="square" lIns="91428" tIns="45700" rIns="91428" bIns="45700" anchor="ctr" anchorCtr="0">
            <a:noAutofit/>
          </a:bodyPr>
          <a:lstStyle/>
          <a:p>
            <a:r>
              <a:rPr lang="it-IT">
                <a:solidFill>
                  <a:schemeClr val="lt1"/>
                </a:solidFill>
              </a:rPr>
              <a:t>Maurizio Caviglia </a:t>
            </a:r>
            <a:endParaRPr/>
          </a:p>
          <a:p>
            <a:r>
              <a:rPr lang="it-IT">
                <a:solidFill>
                  <a:schemeClr val="lt1"/>
                </a:solidFill>
              </a:rPr>
              <a:t>Segretario Generale della Camera di Commercio di Genova </a:t>
            </a:r>
            <a:endParaRPr/>
          </a:p>
        </p:txBody>
      </p:sp>
      <p:sp>
        <p:nvSpPr>
          <p:cNvPr id="106" name="Google Shape;106;p2"/>
          <p:cNvSpPr txBox="1"/>
          <p:nvPr/>
        </p:nvSpPr>
        <p:spPr>
          <a:xfrm>
            <a:off x="19020" y="8529300"/>
            <a:ext cx="6858001"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pPr lvl="0"/>
            <a:endParaRPr sz="1500" b="1" dirty="0">
              <a:solidFill>
                <a:srgbClr val="FFFFFF"/>
              </a:solidFill>
              <a:latin typeface="Roboto"/>
              <a:ea typeface="Roboto"/>
              <a:cs typeface="Roboto"/>
              <a:sym typeface="Roboto"/>
            </a:endParaRPr>
          </a:p>
        </p:txBody>
      </p:sp>
      <p:sp>
        <p:nvSpPr>
          <p:cNvPr id="107" name="Google Shape;107;p2"/>
          <p:cNvSpPr/>
          <p:nvPr/>
        </p:nvSpPr>
        <p:spPr>
          <a:xfrm>
            <a:off x="4688712" y="8655900"/>
            <a:ext cx="2112601" cy="488100"/>
          </a:xfrm>
          <a:prstGeom prst="rect">
            <a:avLst/>
          </a:prstGeom>
          <a:noFill/>
          <a:ln>
            <a:noFill/>
          </a:ln>
        </p:spPr>
        <p:txBody>
          <a:bodyPr spcFirstLastPara="1" wrap="square" lIns="91428" tIns="45700" rIns="91428" bIns="45700" anchor="ctr" anchorCtr="0">
            <a:noAutofit/>
          </a:bodyPr>
          <a:lstStyle/>
          <a:p>
            <a:pPr algn="r">
              <a:buClr>
                <a:schemeClr val="lt1"/>
              </a:buClr>
              <a:buSzPts val="2000"/>
            </a:pPr>
            <a:r>
              <a:rPr lang="it-IT" sz="2000" b="1" dirty="0">
                <a:solidFill>
                  <a:schemeClr val="lt1"/>
                </a:solidFill>
              </a:rPr>
              <a:t>    12</a:t>
            </a:r>
            <a:endParaRPr sz="2000" b="1" dirty="0">
              <a:solidFill>
                <a:schemeClr val="lt1"/>
              </a:solidFill>
            </a:endParaRPr>
          </a:p>
        </p:txBody>
      </p:sp>
      <p:pic>
        <p:nvPicPr>
          <p:cNvPr id="109" name="Google Shape;109;p2"/>
          <p:cNvPicPr preferRelativeResize="0"/>
          <p:nvPr/>
        </p:nvPicPr>
        <p:blipFill>
          <a:blip r:embed="rId3">
            <a:alphaModFix/>
          </a:blip>
          <a:stretch>
            <a:fillRect/>
          </a:stretch>
        </p:blipFill>
        <p:spPr>
          <a:xfrm>
            <a:off x="2050837" y="8592674"/>
            <a:ext cx="2115979" cy="487951"/>
          </a:xfrm>
          <a:prstGeom prst="rect">
            <a:avLst/>
          </a:prstGeom>
          <a:noFill/>
          <a:ln>
            <a:noFill/>
          </a:ln>
        </p:spPr>
      </p:pic>
      <p:sp>
        <p:nvSpPr>
          <p:cNvPr id="3" name="CasellaDiTesto 2"/>
          <p:cNvSpPr txBox="1"/>
          <p:nvPr/>
        </p:nvSpPr>
        <p:spPr>
          <a:xfrm>
            <a:off x="300625" y="5913597"/>
            <a:ext cx="6156222" cy="1477328"/>
          </a:xfrm>
          <a:prstGeom prst="rect">
            <a:avLst/>
          </a:prstGeom>
          <a:noFill/>
        </p:spPr>
        <p:txBody>
          <a:bodyPr wrap="square" rtlCol="0">
            <a:spAutoFit/>
          </a:bodyPr>
          <a:lstStyle/>
          <a:p>
            <a:pPr algn="just"/>
            <a:r>
              <a:rPr lang="it-IT" sz="18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Italia si osserva un aumento degli annunci dell’</a:t>
            </a:r>
            <a:r>
              <a:rPr lang="it-IT" sz="1800" b="1"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industria biomedica</a:t>
            </a:r>
            <a:r>
              <a:rPr lang="it-IT" sz="18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settore che nei prossimi anni potrebbe dedicarsi allo sviluppo di dispositivi medici di ultima generazione, per cui si intensificherebbe la necessità di ingegneri e tecnici biomedici.</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CasellaDiTesto 1">
            <a:extLst>
              <a:ext uri="{FF2B5EF4-FFF2-40B4-BE49-F238E27FC236}">
                <a16:creationId xmlns:a16="http://schemas.microsoft.com/office/drawing/2014/main" id="{589392CE-8186-781D-F770-1407D1173113}"/>
              </a:ext>
            </a:extLst>
          </p:cNvPr>
          <p:cNvSpPr txBox="1"/>
          <p:nvPr/>
        </p:nvSpPr>
        <p:spPr>
          <a:xfrm>
            <a:off x="300626" y="521500"/>
            <a:ext cx="946500" cy="369332"/>
          </a:xfrm>
          <a:prstGeom prst="rect">
            <a:avLst/>
          </a:prstGeom>
          <a:solidFill>
            <a:schemeClr val="accent1">
              <a:lumMod val="20000"/>
              <a:lumOff val="80000"/>
            </a:schemeClr>
          </a:solidFill>
        </p:spPr>
        <p:txBody>
          <a:bodyPr wrap="square" rtlCol="0">
            <a:spAutoFit/>
          </a:bodyPr>
          <a:lstStyle/>
          <a:p>
            <a:r>
              <a:rPr lang="it-IT" sz="1800" b="1" dirty="0"/>
              <a:t>Salute</a:t>
            </a:r>
          </a:p>
        </p:txBody>
      </p:sp>
      <p:sp>
        <p:nvSpPr>
          <p:cNvPr id="4" name="CasellaDiTesto 3">
            <a:extLst>
              <a:ext uri="{FF2B5EF4-FFF2-40B4-BE49-F238E27FC236}">
                <a16:creationId xmlns:a16="http://schemas.microsoft.com/office/drawing/2014/main" id="{1F87C2A1-FD1A-9D6A-2333-47E5ACC375BB}"/>
              </a:ext>
            </a:extLst>
          </p:cNvPr>
          <p:cNvSpPr txBox="1"/>
          <p:nvPr/>
        </p:nvSpPr>
        <p:spPr>
          <a:xfrm>
            <a:off x="300625" y="2432579"/>
            <a:ext cx="2133656" cy="307777"/>
          </a:xfrm>
          <a:prstGeom prst="rect">
            <a:avLst/>
          </a:prstGeom>
          <a:solidFill>
            <a:schemeClr val="accent1">
              <a:lumMod val="60000"/>
              <a:lumOff val="40000"/>
            </a:schemeClr>
          </a:solidFill>
        </p:spPr>
        <p:txBody>
          <a:bodyPr wrap="square" rtlCol="0">
            <a:spAutoFit/>
          </a:bodyPr>
          <a:lstStyle/>
          <a:p>
            <a:pPr algn="ctr"/>
            <a:r>
              <a:rPr lang="it-IT" b="1" dirty="0"/>
              <a:t>431mila – 456mila</a:t>
            </a:r>
          </a:p>
        </p:txBody>
      </p:sp>
      <p:sp>
        <p:nvSpPr>
          <p:cNvPr id="5" name="Ovale 4">
            <a:extLst>
              <a:ext uri="{FF2B5EF4-FFF2-40B4-BE49-F238E27FC236}">
                <a16:creationId xmlns:a16="http://schemas.microsoft.com/office/drawing/2014/main" id="{02E40917-5640-215F-C020-B4CF9041A89C}"/>
              </a:ext>
            </a:extLst>
          </p:cNvPr>
          <p:cNvSpPr/>
          <p:nvPr/>
        </p:nvSpPr>
        <p:spPr>
          <a:xfrm>
            <a:off x="4044229" y="772157"/>
            <a:ext cx="1750212" cy="10489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a:extLst>
              <a:ext uri="{FF2B5EF4-FFF2-40B4-BE49-F238E27FC236}">
                <a16:creationId xmlns:a16="http://schemas.microsoft.com/office/drawing/2014/main" id="{EDF9F3E0-70C5-BB07-1243-824B6ED030AE}"/>
              </a:ext>
            </a:extLst>
          </p:cNvPr>
          <p:cNvSpPr/>
          <p:nvPr/>
        </p:nvSpPr>
        <p:spPr>
          <a:xfrm>
            <a:off x="4044229" y="1884450"/>
            <a:ext cx="1750212" cy="10489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AFDB1E67-AECA-EB5D-8CA6-C106C4CD883A}"/>
              </a:ext>
            </a:extLst>
          </p:cNvPr>
          <p:cNvSpPr/>
          <p:nvPr/>
        </p:nvSpPr>
        <p:spPr>
          <a:xfrm>
            <a:off x="4048160" y="2994967"/>
            <a:ext cx="1750212" cy="10489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89CBA49C-76AB-AE92-82F5-D740E8BEBF87}"/>
              </a:ext>
            </a:extLst>
          </p:cNvPr>
          <p:cNvSpPr/>
          <p:nvPr/>
        </p:nvSpPr>
        <p:spPr>
          <a:xfrm>
            <a:off x="4048160" y="4156064"/>
            <a:ext cx="1750212" cy="10489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E7502D02-C3DB-C43D-D419-E1D73FD9F4FC}"/>
              </a:ext>
            </a:extLst>
          </p:cNvPr>
          <p:cNvSpPr txBox="1"/>
          <p:nvPr/>
        </p:nvSpPr>
        <p:spPr>
          <a:xfrm>
            <a:off x="4278567" y="1074336"/>
            <a:ext cx="1332307" cy="307777"/>
          </a:xfrm>
          <a:prstGeom prst="rect">
            <a:avLst/>
          </a:prstGeom>
          <a:noFill/>
        </p:spPr>
        <p:txBody>
          <a:bodyPr wrap="square" rtlCol="0">
            <a:spAutoFit/>
          </a:bodyPr>
          <a:lstStyle/>
          <a:p>
            <a:pPr algn="ctr"/>
            <a:r>
              <a:rPr lang="it-IT" b="1" dirty="0"/>
              <a:t>Telemedicina</a:t>
            </a:r>
          </a:p>
        </p:txBody>
      </p:sp>
      <p:sp>
        <p:nvSpPr>
          <p:cNvPr id="10" name="CasellaDiTesto 9">
            <a:extLst>
              <a:ext uri="{FF2B5EF4-FFF2-40B4-BE49-F238E27FC236}">
                <a16:creationId xmlns:a16="http://schemas.microsoft.com/office/drawing/2014/main" id="{599F3AC6-F35C-0D99-2CF9-95DE7619960E}"/>
              </a:ext>
            </a:extLst>
          </p:cNvPr>
          <p:cNvSpPr txBox="1"/>
          <p:nvPr/>
        </p:nvSpPr>
        <p:spPr>
          <a:xfrm>
            <a:off x="4357771" y="2050589"/>
            <a:ext cx="1146048" cy="738664"/>
          </a:xfrm>
          <a:prstGeom prst="rect">
            <a:avLst/>
          </a:prstGeom>
          <a:noFill/>
        </p:spPr>
        <p:txBody>
          <a:bodyPr wrap="square" rtlCol="0">
            <a:spAutoFit/>
          </a:bodyPr>
          <a:lstStyle/>
          <a:p>
            <a:pPr algn="ctr"/>
            <a:r>
              <a:rPr lang="it-IT" b="1" dirty="0"/>
              <a:t>Cartella clinica elettronica</a:t>
            </a:r>
          </a:p>
        </p:txBody>
      </p:sp>
      <p:sp>
        <p:nvSpPr>
          <p:cNvPr id="11" name="CasellaDiTesto 10">
            <a:extLst>
              <a:ext uri="{FF2B5EF4-FFF2-40B4-BE49-F238E27FC236}">
                <a16:creationId xmlns:a16="http://schemas.microsoft.com/office/drawing/2014/main" id="{00EE0627-2BAE-DC9A-21B8-FE5356F1D9DC}"/>
              </a:ext>
            </a:extLst>
          </p:cNvPr>
          <p:cNvSpPr txBox="1"/>
          <p:nvPr/>
        </p:nvSpPr>
        <p:spPr>
          <a:xfrm>
            <a:off x="4371696" y="3312788"/>
            <a:ext cx="1146048" cy="307777"/>
          </a:xfrm>
          <a:prstGeom prst="rect">
            <a:avLst/>
          </a:prstGeom>
          <a:noFill/>
        </p:spPr>
        <p:txBody>
          <a:bodyPr wrap="square" rtlCol="0">
            <a:spAutoFit/>
          </a:bodyPr>
          <a:lstStyle/>
          <a:p>
            <a:pPr algn="ctr"/>
            <a:r>
              <a:rPr lang="it-IT" b="1" dirty="0"/>
              <a:t>Privacy</a:t>
            </a:r>
          </a:p>
        </p:txBody>
      </p:sp>
      <p:sp>
        <p:nvSpPr>
          <p:cNvPr id="12" name="CasellaDiTesto 11">
            <a:extLst>
              <a:ext uri="{FF2B5EF4-FFF2-40B4-BE49-F238E27FC236}">
                <a16:creationId xmlns:a16="http://schemas.microsoft.com/office/drawing/2014/main" id="{CACB5EEE-C498-E9AE-5DC9-104425152258}"/>
              </a:ext>
            </a:extLst>
          </p:cNvPr>
          <p:cNvSpPr txBox="1"/>
          <p:nvPr/>
        </p:nvSpPr>
        <p:spPr>
          <a:xfrm>
            <a:off x="4371696" y="4424428"/>
            <a:ext cx="1146048" cy="523220"/>
          </a:xfrm>
          <a:prstGeom prst="rect">
            <a:avLst/>
          </a:prstGeom>
          <a:noFill/>
        </p:spPr>
        <p:txBody>
          <a:bodyPr wrap="square" rtlCol="0">
            <a:spAutoFit/>
          </a:bodyPr>
          <a:lstStyle/>
          <a:p>
            <a:pPr algn="ctr"/>
            <a:r>
              <a:rPr lang="it-IT" b="1" dirty="0"/>
              <a:t>Sicurezza dei dati</a:t>
            </a:r>
          </a:p>
        </p:txBody>
      </p:sp>
    </p:spTree>
    <p:extLst>
      <p:ext uri="{BB962C8B-B14F-4D97-AF65-F5344CB8AC3E}">
        <p14:creationId xmlns:p14="http://schemas.microsoft.com/office/powerpoint/2010/main" val="3966850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2"/>
          <p:cNvSpPr txBox="1">
            <a:spLocks noGrp="1"/>
          </p:cNvSpPr>
          <p:nvPr>
            <p:ph type="ftr" idx="11"/>
          </p:nvPr>
        </p:nvSpPr>
        <p:spPr>
          <a:xfrm>
            <a:off x="-41645" y="7391446"/>
            <a:ext cx="6498492" cy="365125"/>
          </a:xfrm>
          <a:prstGeom prst="rect">
            <a:avLst/>
          </a:prstGeom>
          <a:noFill/>
          <a:ln>
            <a:noFill/>
          </a:ln>
        </p:spPr>
        <p:txBody>
          <a:bodyPr spcFirstLastPara="1" wrap="square" lIns="91428" tIns="45700" rIns="91428" bIns="45700" anchor="ctr" anchorCtr="0">
            <a:noAutofit/>
          </a:bodyPr>
          <a:lstStyle/>
          <a:p>
            <a:r>
              <a:rPr lang="it-IT">
                <a:solidFill>
                  <a:schemeClr val="lt1"/>
                </a:solidFill>
              </a:rPr>
              <a:t>Maurizio Caviglia </a:t>
            </a:r>
            <a:endParaRPr/>
          </a:p>
          <a:p>
            <a:r>
              <a:rPr lang="it-IT">
                <a:solidFill>
                  <a:schemeClr val="lt1"/>
                </a:solidFill>
              </a:rPr>
              <a:t>Segretario Generale della Camera di Commercio di Genova </a:t>
            </a:r>
            <a:endParaRPr/>
          </a:p>
        </p:txBody>
      </p:sp>
      <p:sp>
        <p:nvSpPr>
          <p:cNvPr id="106" name="Google Shape;106;p2"/>
          <p:cNvSpPr txBox="1"/>
          <p:nvPr/>
        </p:nvSpPr>
        <p:spPr>
          <a:xfrm>
            <a:off x="19020" y="8529300"/>
            <a:ext cx="6858001"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pPr lvl="0"/>
            <a:endParaRPr sz="1500" b="1" dirty="0">
              <a:solidFill>
                <a:srgbClr val="FFFFFF"/>
              </a:solidFill>
              <a:latin typeface="Roboto"/>
              <a:ea typeface="Roboto"/>
              <a:cs typeface="Roboto"/>
              <a:sym typeface="Roboto"/>
            </a:endParaRPr>
          </a:p>
        </p:txBody>
      </p:sp>
      <p:sp>
        <p:nvSpPr>
          <p:cNvPr id="107" name="Google Shape;107;p2"/>
          <p:cNvSpPr/>
          <p:nvPr/>
        </p:nvSpPr>
        <p:spPr>
          <a:xfrm>
            <a:off x="4688712" y="8655900"/>
            <a:ext cx="2112601" cy="488100"/>
          </a:xfrm>
          <a:prstGeom prst="rect">
            <a:avLst/>
          </a:prstGeom>
          <a:noFill/>
          <a:ln>
            <a:noFill/>
          </a:ln>
        </p:spPr>
        <p:txBody>
          <a:bodyPr spcFirstLastPara="1" wrap="square" lIns="91428" tIns="45700" rIns="91428" bIns="45700" anchor="ctr" anchorCtr="0">
            <a:noAutofit/>
          </a:bodyPr>
          <a:lstStyle/>
          <a:p>
            <a:pPr algn="r">
              <a:buClr>
                <a:schemeClr val="lt1"/>
              </a:buClr>
              <a:buSzPts val="2000"/>
            </a:pPr>
            <a:r>
              <a:rPr lang="it-IT" sz="2000" b="1" dirty="0">
                <a:solidFill>
                  <a:schemeClr val="lt1"/>
                </a:solidFill>
              </a:rPr>
              <a:t>    13</a:t>
            </a:r>
            <a:endParaRPr sz="2000" b="1" dirty="0">
              <a:solidFill>
                <a:schemeClr val="lt1"/>
              </a:solidFill>
            </a:endParaRPr>
          </a:p>
        </p:txBody>
      </p:sp>
      <p:pic>
        <p:nvPicPr>
          <p:cNvPr id="109" name="Google Shape;109;p2"/>
          <p:cNvPicPr preferRelativeResize="0"/>
          <p:nvPr/>
        </p:nvPicPr>
        <p:blipFill>
          <a:blip r:embed="rId3">
            <a:alphaModFix/>
          </a:blip>
          <a:stretch>
            <a:fillRect/>
          </a:stretch>
        </p:blipFill>
        <p:spPr>
          <a:xfrm>
            <a:off x="2050837" y="8592674"/>
            <a:ext cx="2115979" cy="487951"/>
          </a:xfrm>
          <a:prstGeom prst="rect">
            <a:avLst/>
          </a:prstGeom>
          <a:noFill/>
          <a:ln>
            <a:noFill/>
          </a:ln>
        </p:spPr>
      </p:pic>
      <p:sp>
        <p:nvSpPr>
          <p:cNvPr id="2" name="CasellaDiTesto 1">
            <a:extLst>
              <a:ext uri="{FF2B5EF4-FFF2-40B4-BE49-F238E27FC236}">
                <a16:creationId xmlns:a16="http://schemas.microsoft.com/office/drawing/2014/main" id="{37112EA4-5A6C-9655-32FD-76D87FC9E3DA}"/>
              </a:ext>
            </a:extLst>
          </p:cNvPr>
          <p:cNvSpPr txBox="1"/>
          <p:nvPr/>
        </p:nvSpPr>
        <p:spPr>
          <a:xfrm>
            <a:off x="300625" y="521500"/>
            <a:ext cx="2541429" cy="369332"/>
          </a:xfrm>
          <a:prstGeom prst="rect">
            <a:avLst/>
          </a:prstGeom>
          <a:solidFill>
            <a:schemeClr val="accent1">
              <a:lumMod val="20000"/>
              <a:lumOff val="80000"/>
            </a:schemeClr>
          </a:solidFill>
        </p:spPr>
        <p:txBody>
          <a:bodyPr wrap="square" rtlCol="0">
            <a:spAutoFit/>
          </a:bodyPr>
          <a:lstStyle/>
          <a:p>
            <a:r>
              <a:rPr lang="it-IT" sz="1800" b="1" dirty="0"/>
              <a:t>Formazione e cultura</a:t>
            </a:r>
          </a:p>
        </p:txBody>
      </p:sp>
      <p:sp>
        <p:nvSpPr>
          <p:cNvPr id="4" name="Ovale 3">
            <a:extLst>
              <a:ext uri="{FF2B5EF4-FFF2-40B4-BE49-F238E27FC236}">
                <a16:creationId xmlns:a16="http://schemas.microsoft.com/office/drawing/2014/main" id="{E8F8C809-714B-6BB3-DDB1-B978678A3252}"/>
              </a:ext>
            </a:extLst>
          </p:cNvPr>
          <p:cNvSpPr/>
          <p:nvPr/>
        </p:nvSpPr>
        <p:spPr>
          <a:xfrm>
            <a:off x="415981" y="2659898"/>
            <a:ext cx="1872050" cy="9175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998636EE-E574-91CE-CB01-625B80B3ED9B}"/>
              </a:ext>
            </a:extLst>
          </p:cNvPr>
          <p:cNvSpPr txBox="1"/>
          <p:nvPr/>
        </p:nvSpPr>
        <p:spPr>
          <a:xfrm>
            <a:off x="499389" y="2950625"/>
            <a:ext cx="1705234" cy="307777"/>
          </a:xfrm>
          <a:prstGeom prst="rect">
            <a:avLst/>
          </a:prstGeom>
          <a:noFill/>
        </p:spPr>
        <p:txBody>
          <a:bodyPr wrap="square" rtlCol="0">
            <a:spAutoFit/>
          </a:bodyPr>
          <a:lstStyle/>
          <a:p>
            <a:r>
              <a:rPr lang="it-IT" b="1" dirty="0">
                <a:solidFill>
                  <a:schemeClr val="bg1"/>
                </a:solidFill>
              </a:rPr>
              <a:t>397mila - 444mila</a:t>
            </a:r>
          </a:p>
        </p:txBody>
      </p:sp>
      <p:sp>
        <p:nvSpPr>
          <p:cNvPr id="6" name="CasellaDiTesto 5">
            <a:extLst>
              <a:ext uri="{FF2B5EF4-FFF2-40B4-BE49-F238E27FC236}">
                <a16:creationId xmlns:a16="http://schemas.microsoft.com/office/drawing/2014/main" id="{74799337-F24F-AD1C-16F3-0004D0179654}"/>
              </a:ext>
            </a:extLst>
          </p:cNvPr>
          <p:cNvSpPr txBox="1"/>
          <p:nvPr/>
        </p:nvSpPr>
        <p:spPr>
          <a:xfrm>
            <a:off x="3783686" y="1196709"/>
            <a:ext cx="2097561" cy="307777"/>
          </a:xfrm>
          <a:prstGeom prst="rect">
            <a:avLst/>
          </a:prstGeom>
          <a:solidFill>
            <a:schemeClr val="accent1"/>
          </a:solidFill>
        </p:spPr>
        <p:txBody>
          <a:bodyPr wrap="square" rtlCol="0">
            <a:spAutoFit/>
          </a:bodyPr>
          <a:lstStyle/>
          <a:p>
            <a:pPr algn="ctr"/>
            <a:r>
              <a:rPr lang="it-IT" b="1" dirty="0"/>
              <a:t>Competenze richieste</a:t>
            </a:r>
          </a:p>
        </p:txBody>
      </p:sp>
      <p:sp>
        <p:nvSpPr>
          <p:cNvPr id="7" name="CasellaDiTesto 6">
            <a:extLst>
              <a:ext uri="{FF2B5EF4-FFF2-40B4-BE49-F238E27FC236}">
                <a16:creationId xmlns:a16="http://schemas.microsoft.com/office/drawing/2014/main" id="{B551A7F7-F8CE-7D94-7871-77EFA4E0D14E}"/>
              </a:ext>
            </a:extLst>
          </p:cNvPr>
          <p:cNvSpPr txBox="1"/>
          <p:nvPr/>
        </p:nvSpPr>
        <p:spPr>
          <a:xfrm>
            <a:off x="3306324" y="1786671"/>
            <a:ext cx="3052287" cy="1384995"/>
          </a:xfrm>
          <a:prstGeom prst="rect">
            <a:avLst/>
          </a:prstGeom>
          <a:solidFill>
            <a:schemeClr val="accent1">
              <a:lumMod val="20000"/>
              <a:lumOff val="80000"/>
            </a:schemeClr>
          </a:solidFill>
        </p:spPr>
        <p:txBody>
          <a:bodyPr wrap="square" rtlCol="0">
            <a:spAutoFit/>
          </a:bodyPr>
          <a:lstStyle/>
          <a:p>
            <a:pPr marL="285750" indent="-285750">
              <a:buFont typeface="Wingdings" panose="05000000000000000000" pitchFamily="2" charset="2"/>
              <a:buChar char="Ø"/>
            </a:pPr>
            <a:r>
              <a:rPr lang="it-IT" b="1" dirty="0"/>
              <a:t>Strumenti digitali</a:t>
            </a:r>
          </a:p>
          <a:p>
            <a:pPr marL="285750" indent="-285750">
              <a:buFont typeface="Wingdings" panose="05000000000000000000" pitchFamily="2" charset="2"/>
              <a:buChar char="Ø"/>
            </a:pPr>
            <a:r>
              <a:rPr lang="it-IT" b="1" dirty="0"/>
              <a:t>Cloud computing</a:t>
            </a:r>
          </a:p>
          <a:p>
            <a:pPr marL="285750" indent="-285750">
              <a:buFont typeface="Wingdings" panose="05000000000000000000" pitchFamily="2" charset="2"/>
              <a:buChar char="Ø"/>
            </a:pPr>
            <a:r>
              <a:rPr lang="it-IT" b="1" dirty="0"/>
              <a:t>Social data </a:t>
            </a:r>
            <a:r>
              <a:rPr lang="it-IT" b="1" dirty="0" err="1"/>
              <a:t>analytics</a:t>
            </a:r>
            <a:endParaRPr lang="it-IT" b="1" dirty="0"/>
          </a:p>
          <a:p>
            <a:pPr marL="285750" indent="-285750">
              <a:buFont typeface="Wingdings" panose="05000000000000000000" pitchFamily="2" charset="2"/>
              <a:buChar char="Ø"/>
            </a:pPr>
            <a:r>
              <a:rPr lang="it-IT" b="1" dirty="0"/>
              <a:t>Lezioni multimediali   interattive</a:t>
            </a:r>
          </a:p>
          <a:p>
            <a:pPr marL="285750" indent="-285750">
              <a:buFont typeface="Wingdings" panose="05000000000000000000" pitchFamily="2" charset="2"/>
              <a:buChar char="Ø"/>
            </a:pPr>
            <a:r>
              <a:rPr lang="it-IT" b="1" dirty="0"/>
              <a:t>Sicurezza informatica</a:t>
            </a:r>
          </a:p>
        </p:txBody>
      </p:sp>
      <p:sp>
        <p:nvSpPr>
          <p:cNvPr id="8" name="CasellaDiTesto 7">
            <a:extLst>
              <a:ext uri="{FF2B5EF4-FFF2-40B4-BE49-F238E27FC236}">
                <a16:creationId xmlns:a16="http://schemas.microsoft.com/office/drawing/2014/main" id="{6A1E97DA-5F47-2BB2-7E95-BE5622A00F0D}"/>
              </a:ext>
            </a:extLst>
          </p:cNvPr>
          <p:cNvSpPr txBox="1"/>
          <p:nvPr/>
        </p:nvSpPr>
        <p:spPr>
          <a:xfrm>
            <a:off x="229070" y="1330929"/>
            <a:ext cx="2845245" cy="1077218"/>
          </a:xfrm>
          <a:prstGeom prst="rect">
            <a:avLst/>
          </a:prstGeom>
          <a:noFill/>
        </p:spPr>
        <p:txBody>
          <a:bodyPr wrap="square" rtlCol="0">
            <a:spAutoFit/>
          </a:bodyPr>
          <a:lstStyle/>
          <a:p>
            <a:r>
              <a:rPr lang="it-IT" sz="1600" dirty="0">
                <a:solidFill>
                  <a:srgbClr val="000000"/>
                </a:solidFill>
                <a:effectLst/>
                <a:latin typeface="Arial" panose="020B0604020202020204" pitchFamily="34" charset="0"/>
                <a:ea typeface="Arial" panose="020B0604020202020204" pitchFamily="34" charset="0"/>
              </a:rPr>
              <a:t>Questa filiera esprimerà uno dei fabbisogni occupazionali più elevati nel prossimo quinquennio.</a:t>
            </a:r>
            <a:endParaRPr lang="it-IT" sz="1600" dirty="0"/>
          </a:p>
        </p:txBody>
      </p:sp>
      <p:sp>
        <p:nvSpPr>
          <p:cNvPr id="9" name="CasellaDiTesto 8">
            <a:extLst>
              <a:ext uri="{FF2B5EF4-FFF2-40B4-BE49-F238E27FC236}">
                <a16:creationId xmlns:a16="http://schemas.microsoft.com/office/drawing/2014/main" id="{4E3F9AD3-CFBF-3ECC-7874-1FBAD23CBD0D}"/>
              </a:ext>
            </a:extLst>
          </p:cNvPr>
          <p:cNvSpPr txBox="1"/>
          <p:nvPr/>
        </p:nvSpPr>
        <p:spPr>
          <a:xfrm>
            <a:off x="300625" y="4504742"/>
            <a:ext cx="3319905" cy="369332"/>
          </a:xfrm>
          <a:prstGeom prst="rect">
            <a:avLst/>
          </a:prstGeom>
          <a:solidFill>
            <a:schemeClr val="accent1">
              <a:lumMod val="20000"/>
              <a:lumOff val="80000"/>
            </a:schemeClr>
          </a:solidFill>
        </p:spPr>
        <p:txBody>
          <a:bodyPr wrap="square" rtlCol="0">
            <a:spAutoFit/>
          </a:bodyPr>
          <a:lstStyle/>
          <a:p>
            <a:r>
              <a:rPr lang="it-IT" sz="1800" b="1" dirty="0"/>
              <a:t>Costruzioni e infrastrutture</a:t>
            </a:r>
          </a:p>
        </p:txBody>
      </p:sp>
      <p:sp>
        <p:nvSpPr>
          <p:cNvPr id="10" name="Ovale 9">
            <a:extLst>
              <a:ext uri="{FF2B5EF4-FFF2-40B4-BE49-F238E27FC236}">
                <a16:creationId xmlns:a16="http://schemas.microsoft.com/office/drawing/2014/main" id="{798172A0-3BE0-719C-915F-39D184080767}"/>
              </a:ext>
            </a:extLst>
          </p:cNvPr>
          <p:cNvSpPr/>
          <p:nvPr/>
        </p:nvSpPr>
        <p:spPr>
          <a:xfrm>
            <a:off x="499389" y="5157233"/>
            <a:ext cx="1872050" cy="9175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71390BF4-DC10-E4FF-7CCD-8C6BB32A6647}"/>
              </a:ext>
            </a:extLst>
          </p:cNvPr>
          <p:cNvSpPr txBox="1"/>
          <p:nvPr/>
        </p:nvSpPr>
        <p:spPr>
          <a:xfrm>
            <a:off x="612630" y="5462780"/>
            <a:ext cx="1705234" cy="307777"/>
          </a:xfrm>
          <a:prstGeom prst="rect">
            <a:avLst/>
          </a:prstGeom>
          <a:noFill/>
        </p:spPr>
        <p:txBody>
          <a:bodyPr wrap="square" rtlCol="0">
            <a:spAutoFit/>
          </a:bodyPr>
          <a:lstStyle/>
          <a:p>
            <a:r>
              <a:rPr lang="it-IT" b="1" dirty="0">
                <a:solidFill>
                  <a:schemeClr val="bg1"/>
                </a:solidFill>
              </a:rPr>
              <a:t>245mila - 280mila</a:t>
            </a:r>
          </a:p>
        </p:txBody>
      </p:sp>
      <p:sp>
        <p:nvSpPr>
          <p:cNvPr id="12" name="CasellaDiTesto 11">
            <a:extLst>
              <a:ext uri="{FF2B5EF4-FFF2-40B4-BE49-F238E27FC236}">
                <a16:creationId xmlns:a16="http://schemas.microsoft.com/office/drawing/2014/main" id="{AAAD906C-5CFE-F891-7A47-B8282CA776E6}"/>
              </a:ext>
            </a:extLst>
          </p:cNvPr>
          <p:cNvSpPr txBox="1"/>
          <p:nvPr/>
        </p:nvSpPr>
        <p:spPr>
          <a:xfrm>
            <a:off x="3783685" y="5003344"/>
            <a:ext cx="2097561" cy="307777"/>
          </a:xfrm>
          <a:prstGeom prst="rect">
            <a:avLst/>
          </a:prstGeom>
          <a:solidFill>
            <a:schemeClr val="accent1"/>
          </a:solidFill>
        </p:spPr>
        <p:txBody>
          <a:bodyPr wrap="square" rtlCol="0">
            <a:spAutoFit/>
          </a:bodyPr>
          <a:lstStyle/>
          <a:p>
            <a:pPr algn="ctr"/>
            <a:r>
              <a:rPr lang="it-IT" b="1" dirty="0"/>
              <a:t>Figure più richieste</a:t>
            </a:r>
          </a:p>
        </p:txBody>
      </p:sp>
      <p:sp>
        <p:nvSpPr>
          <p:cNvPr id="13" name="CasellaDiTesto 12">
            <a:extLst>
              <a:ext uri="{FF2B5EF4-FFF2-40B4-BE49-F238E27FC236}">
                <a16:creationId xmlns:a16="http://schemas.microsoft.com/office/drawing/2014/main" id="{95E2317F-A712-78E6-7F7A-748B0F9D434C}"/>
              </a:ext>
            </a:extLst>
          </p:cNvPr>
          <p:cNvSpPr txBox="1"/>
          <p:nvPr/>
        </p:nvSpPr>
        <p:spPr>
          <a:xfrm>
            <a:off x="3306324" y="5710766"/>
            <a:ext cx="3052287" cy="1815882"/>
          </a:xfrm>
          <a:prstGeom prst="rect">
            <a:avLst/>
          </a:prstGeom>
          <a:solidFill>
            <a:schemeClr val="accent1">
              <a:lumMod val="20000"/>
              <a:lumOff val="80000"/>
            </a:schemeClr>
          </a:solidFill>
        </p:spPr>
        <p:txBody>
          <a:bodyPr wrap="square" rtlCol="0">
            <a:spAutoFit/>
          </a:bodyPr>
          <a:lstStyle/>
          <a:p>
            <a:pPr marL="285750" indent="-285750">
              <a:buFont typeface="Wingdings" panose="05000000000000000000" pitchFamily="2" charset="2"/>
              <a:buChar char="Ø"/>
            </a:pPr>
            <a:r>
              <a:rPr lang="it-IT" b="1" dirty="0"/>
              <a:t>Ingegneri civili</a:t>
            </a:r>
          </a:p>
          <a:p>
            <a:pPr marL="285750" indent="-285750">
              <a:buFont typeface="Wingdings" panose="05000000000000000000" pitchFamily="2" charset="2"/>
              <a:buChar char="Ø"/>
            </a:pPr>
            <a:r>
              <a:rPr lang="it-IT" b="1" dirty="0"/>
              <a:t>Operai specializzati nelle rifiniture</a:t>
            </a:r>
          </a:p>
          <a:p>
            <a:pPr marL="285750" indent="-285750">
              <a:buFont typeface="Wingdings" panose="05000000000000000000" pitchFamily="2" charset="2"/>
              <a:buChar char="Ø"/>
            </a:pPr>
            <a:r>
              <a:rPr lang="it-IT" b="1" dirty="0"/>
              <a:t>Specialisti nel recupero edilizio</a:t>
            </a:r>
          </a:p>
          <a:p>
            <a:pPr marL="285750" indent="-285750">
              <a:buFont typeface="Wingdings" panose="05000000000000000000" pitchFamily="2" charset="2"/>
              <a:buChar char="Ø"/>
            </a:pPr>
            <a:r>
              <a:rPr lang="it-IT" b="1" dirty="0"/>
              <a:t>Tecnici della gestione dei cantieri edili</a:t>
            </a:r>
          </a:p>
          <a:p>
            <a:pPr marL="285750" indent="-285750">
              <a:buFont typeface="Wingdings" panose="05000000000000000000" pitchFamily="2" charset="2"/>
              <a:buChar char="Ø"/>
            </a:pPr>
            <a:r>
              <a:rPr lang="it-IT" b="1" dirty="0"/>
              <a:t>Solar installer</a:t>
            </a:r>
          </a:p>
        </p:txBody>
      </p:sp>
    </p:spTree>
    <p:extLst>
      <p:ext uri="{BB962C8B-B14F-4D97-AF65-F5344CB8AC3E}">
        <p14:creationId xmlns:p14="http://schemas.microsoft.com/office/powerpoint/2010/main" val="2520671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2"/>
          <p:cNvSpPr txBox="1">
            <a:spLocks noGrp="1"/>
          </p:cNvSpPr>
          <p:nvPr>
            <p:ph type="ftr" idx="11"/>
          </p:nvPr>
        </p:nvSpPr>
        <p:spPr>
          <a:xfrm>
            <a:off x="-41645" y="7391446"/>
            <a:ext cx="6498492" cy="365125"/>
          </a:xfrm>
          <a:prstGeom prst="rect">
            <a:avLst/>
          </a:prstGeom>
          <a:noFill/>
          <a:ln>
            <a:noFill/>
          </a:ln>
        </p:spPr>
        <p:txBody>
          <a:bodyPr spcFirstLastPara="1" wrap="square" lIns="91428" tIns="45700" rIns="91428" bIns="45700" anchor="ctr" anchorCtr="0">
            <a:noAutofit/>
          </a:bodyPr>
          <a:lstStyle/>
          <a:p>
            <a:r>
              <a:rPr lang="it-IT">
                <a:solidFill>
                  <a:schemeClr val="lt1"/>
                </a:solidFill>
              </a:rPr>
              <a:t>Maurizio Caviglia </a:t>
            </a:r>
            <a:endParaRPr/>
          </a:p>
          <a:p>
            <a:r>
              <a:rPr lang="it-IT">
                <a:solidFill>
                  <a:schemeClr val="lt1"/>
                </a:solidFill>
              </a:rPr>
              <a:t>Segretario Generale della Camera di Commercio di Genova </a:t>
            </a:r>
            <a:endParaRPr/>
          </a:p>
        </p:txBody>
      </p:sp>
      <p:sp>
        <p:nvSpPr>
          <p:cNvPr id="106" name="Google Shape;106;p2"/>
          <p:cNvSpPr txBox="1"/>
          <p:nvPr/>
        </p:nvSpPr>
        <p:spPr>
          <a:xfrm>
            <a:off x="19020" y="8529300"/>
            <a:ext cx="6858001"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pPr lvl="0"/>
            <a:endParaRPr sz="1500" b="1" dirty="0">
              <a:solidFill>
                <a:srgbClr val="FFFFFF"/>
              </a:solidFill>
              <a:latin typeface="Roboto"/>
              <a:ea typeface="Roboto"/>
              <a:cs typeface="Roboto"/>
              <a:sym typeface="Roboto"/>
            </a:endParaRPr>
          </a:p>
        </p:txBody>
      </p:sp>
      <p:sp>
        <p:nvSpPr>
          <p:cNvPr id="107" name="Google Shape;107;p2"/>
          <p:cNvSpPr/>
          <p:nvPr/>
        </p:nvSpPr>
        <p:spPr>
          <a:xfrm>
            <a:off x="4688712" y="8655900"/>
            <a:ext cx="2112601" cy="488100"/>
          </a:xfrm>
          <a:prstGeom prst="rect">
            <a:avLst/>
          </a:prstGeom>
          <a:noFill/>
          <a:ln>
            <a:noFill/>
          </a:ln>
        </p:spPr>
        <p:txBody>
          <a:bodyPr spcFirstLastPara="1" wrap="square" lIns="91428" tIns="45700" rIns="91428" bIns="45700" anchor="ctr" anchorCtr="0">
            <a:noAutofit/>
          </a:bodyPr>
          <a:lstStyle/>
          <a:p>
            <a:pPr algn="r">
              <a:buClr>
                <a:schemeClr val="lt1"/>
              </a:buClr>
              <a:buSzPts val="2000"/>
            </a:pPr>
            <a:r>
              <a:rPr lang="it-IT" sz="2000" b="1" dirty="0">
                <a:solidFill>
                  <a:schemeClr val="lt1"/>
                </a:solidFill>
              </a:rPr>
              <a:t>    14</a:t>
            </a:r>
            <a:endParaRPr sz="2000" b="1" dirty="0">
              <a:solidFill>
                <a:schemeClr val="lt1"/>
              </a:solidFill>
            </a:endParaRPr>
          </a:p>
        </p:txBody>
      </p:sp>
      <p:pic>
        <p:nvPicPr>
          <p:cNvPr id="109" name="Google Shape;109;p2"/>
          <p:cNvPicPr preferRelativeResize="0"/>
          <p:nvPr/>
        </p:nvPicPr>
        <p:blipFill>
          <a:blip r:embed="rId3">
            <a:alphaModFix/>
          </a:blip>
          <a:stretch>
            <a:fillRect/>
          </a:stretch>
        </p:blipFill>
        <p:spPr>
          <a:xfrm>
            <a:off x="2050837" y="8592674"/>
            <a:ext cx="2115979" cy="487951"/>
          </a:xfrm>
          <a:prstGeom prst="rect">
            <a:avLst/>
          </a:prstGeom>
          <a:noFill/>
          <a:ln>
            <a:noFill/>
          </a:ln>
        </p:spPr>
      </p:pic>
      <p:sp>
        <p:nvSpPr>
          <p:cNvPr id="2" name="CasellaDiTesto 1">
            <a:extLst>
              <a:ext uri="{FF2B5EF4-FFF2-40B4-BE49-F238E27FC236}">
                <a16:creationId xmlns:a16="http://schemas.microsoft.com/office/drawing/2014/main" id="{10D64A5E-3C8D-DA01-3A59-2F0077D17D7F}"/>
              </a:ext>
            </a:extLst>
          </p:cNvPr>
          <p:cNvSpPr txBox="1"/>
          <p:nvPr/>
        </p:nvSpPr>
        <p:spPr>
          <a:xfrm>
            <a:off x="300625" y="521500"/>
            <a:ext cx="2850348" cy="369332"/>
          </a:xfrm>
          <a:prstGeom prst="rect">
            <a:avLst/>
          </a:prstGeom>
          <a:solidFill>
            <a:schemeClr val="accent1">
              <a:lumMod val="20000"/>
              <a:lumOff val="80000"/>
            </a:schemeClr>
          </a:solidFill>
        </p:spPr>
        <p:txBody>
          <a:bodyPr wrap="square" rtlCol="0">
            <a:spAutoFit/>
          </a:bodyPr>
          <a:lstStyle/>
          <a:p>
            <a:r>
              <a:rPr lang="it-IT" sz="1800" b="1" dirty="0"/>
              <a:t>Meccatronica e robotica</a:t>
            </a:r>
          </a:p>
        </p:txBody>
      </p:sp>
      <p:sp>
        <p:nvSpPr>
          <p:cNvPr id="4" name="Ovale 3">
            <a:extLst>
              <a:ext uri="{FF2B5EF4-FFF2-40B4-BE49-F238E27FC236}">
                <a16:creationId xmlns:a16="http://schemas.microsoft.com/office/drawing/2014/main" id="{287B2C9F-85D9-6CCD-7759-E742BEF54AD4}"/>
              </a:ext>
            </a:extLst>
          </p:cNvPr>
          <p:cNvSpPr/>
          <p:nvPr/>
        </p:nvSpPr>
        <p:spPr>
          <a:xfrm>
            <a:off x="622958" y="1632783"/>
            <a:ext cx="1872050" cy="9175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BB0873F0-A4D3-124A-1B4A-BE5E4D75A172}"/>
              </a:ext>
            </a:extLst>
          </p:cNvPr>
          <p:cNvSpPr txBox="1"/>
          <p:nvPr/>
        </p:nvSpPr>
        <p:spPr>
          <a:xfrm>
            <a:off x="706366" y="1937685"/>
            <a:ext cx="1705234" cy="307777"/>
          </a:xfrm>
          <a:prstGeom prst="rect">
            <a:avLst/>
          </a:prstGeom>
          <a:noFill/>
        </p:spPr>
        <p:txBody>
          <a:bodyPr wrap="square" rtlCol="0">
            <a:spAutoFit/>
          </a:bodyPr>
          <a:lstStyle/>
          <a:p>
            <a:r>
              <a:rPr lang="it-IT" b="1" dirty="0">
                <a:solidFill>
                  <a:schemeClr val="bg1"/>
                </a:solidFill>
              </a:rPr>
              <a:t>159mila - 182mila</a:t>
            </a:r>
          </a:p>
        </p:txBody>
      </p:sp>
      <p:sp>
        <p:nvSpPr>
          <p:cNvPr id="6" name="CasellaDiTesto 5">
            <a:extLst>
              <a:ext uri="{FF2B5EF4-FFF2-40B4-BE49-F238E27FC236}">
                <a16:creationId xmlns:a16="http://schemas.microsoft.com/office/drawing/2014/main" id="{ABC3C320-D1BD-5E1A-B6B1-78522C027CEF}"/>
              </a:ext>
            </a:extLst>
          </p:cNvPr>
          <p:cNvSpPr txBox="1"/>
          <p:nvPr/>
        </p:nvSpPr>
        <p:spPr>
          <a:xfrm>
            <a:off x="4030821" y="1233540"/>
            <a:ext cx="2097561" cy="307777"/>
          </a:xfrm>
          <a:prstGeom prst="rect">
            <a:avLst/>
          </a:prstGeom>
          <a:solidFill>
            <a:schemeClr val="accent1"/>
          </a:solidFill>
        </p:spPr>
        <p:txBody>
          <a:bodyPr wrap="square" rtlCol="0">
            <a:spAutoFit/>
          </a:bodyPr>
          <a:lstStyle/>
          <a:p>
            <a:pPr algn="ctr"/>
            <a:r>
              <a:rPr lang="it-IT" b="1" dirty="0"/>
              <a:t>Figure più richieste</a:t>
            </a:r>
          </a:p>
        </p:txBody>
      </p:sp>
      <p:sp>
        <p:nvSpPr>
          <p:cNvPr id="7" name="CasellaDiTesto 6">
            <a:extLst>
              <a:ext uri="{FF2B5EF4-FFF2-40B4-BE49-F238E27FC236}">
                <a16:creationId xmlns:a16="http://schemas.microsoft.com/office/drawing/2014/main" id="{7933EA85-FC4C-D6A8-C517-D6A02A4A8E1E}"/>
              </a:ext>
            </a:extLst>
          </p:cNvPr>
          <p:cNvSpPr txBox="1"/>
          <p:nvPr/>
        </p:nvSpPr>
        <p:spPr>
          <a:xfrm>
            <a:off x="3553459" y="1937685"/>
            <a:ext cx="3052287" cy="1384995"/>
          </a:xfrm>
          <a:prstGeom prst="rect">
            <a:avLst/>
          </a:prstGeom>
          <a:solidFill>
            <a:schemeClr val="accent1">
              <a:lumMod val="20000"/>
              <a:lumOff val="80000"/>
            </a:schemeClr>
          </a:solidFill>
        </p:spPr>
        <p:txBody>
          <a:bodyPr wrap="square" rtlCol="0">
            <a:spAutoFit/>
          </a:bodyPr>
          <a:lstStyle/>
          <a:p>
            <a:pPr marL="285750" indent="-285750">
              <a:buFont typeface="Wingdings" panose="05000000000000000000" pitchFamily="2" charset="2"/>
              <a:buChar char="Ø"/>
            </a:pPr>
            <a:r>
              <a:rPr lang="it-IT" b="1" dirty="0"/>
              <a:t>Ingegneri meccanici, elettrici e elettronici</a:t>
            </a:r>
          </a:p>
          <a:p>
            <a:pPr marL="285750" indent="-285750">
              <a:buFont typeface="Wingdings" panose="05000000000000000000" pitchFamily="2" charset="2"/>
              <a:buChar char="Ø"/>
            </a:pPr>
            <a:r>
              <a:rPr lang="it-IT" b="1" dirty="0"/>
              <a:t>Specialisti nella robotica</a:t>
            </a:r>
          </a:p>
          <a:p>
            <a:pPr marL="285750" indent="-285750">
              <a:buFont typeface="Wingdings" panose="05000000000000000000" pitchFamily="2" charset="2"/>
              <a:buChar char="Ø"/>
            </a:pPr>
            <a:r>
              <a:rPr lang="it-IT" b="1" dirty="0"/>
              <a:t>Operai specializzati</a:t>
            </a:r>
          </a:p>
          <a:p>
            <a:pPr marL="285750" indent="-285750">
              <a:buFont typeface="Wingdings" panose="05000000000000000000" pitchFamily="2" charset="2"/>
              <a:buChar char="Ø"/>
            </a:pPr>
            <a:r>
              <a:rPr lang="it-IT" b="1" dirty="0"/>
              <a:t>Meccanici di veicoli e macchinari industriali</a:t>
            </a:r>
          </a:p>
        </p:txBody>
      </p:sp>
      <p:sp>
        <p:nvSpPr>
          <p:cNvPr id="9" name="CasellaDiTesto 8">
            <a:extLst>
              <a:ext uri="{FF2B5EF4-FFF2-40B4-BE49-F238E27FC236}">
                <a16:creationId xmlns:a16="http://schemas.microsoft.com/office/drawing/2014/main" id="{AA78B04C-4A0D-977A-C461-EEC5CF529931}"/>
              </a:ext>
            </a:extLst>
          </p:cNvPr>
          <p:cNvSpPr txBox="1"/>
          <p:nvPr/>
        </p:nvSpPr>
        <p:spPr>
          <a:xfrm>
            <a:off x="286572" y="4213833"/>
            <a:ext cx="6284855" cy="3145926"/>
          </a:xfrm>
          <a:prstGeom prst="rect">
            <a:avLst/>
          </a:prstGeom>
          <a:noFill/>
        </p:spPr>
        <p:txBody>
          <a:bodyPr wrap="square">
            <a:spAutoFit/>
          </a:bodyPr>
          <a:lstStyle/>
          <a:p>
            <a:pPr algn="just">
              <a:lnSpc>
                <a:spcPct val="107000"/>
              </a:lnSpc>
              <a:spcAft>
                <a:spcPts val="800"/>
              </a:spcAft>
            </a:pPr>
            <a:r>
              <a:rPr lang="it-IT" sz="18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Nell’ambito della transizione tecnologica, risultano già centrali </a:t>
            </a:r>
            <a:r>
              <a:rPr lang="it-IT" sz="1800" b="1"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competenze legate alla robotica, all’automazione e alla standardizzazione dei processi</a:t>
            </a:r>
            <a:r>
              <a:rPr lang="it-IT" sz="18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e nei prossimi anni sarà crescente l’impatto dell’intelligenza artificiale.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sz="18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 quanto riguarda la transizione ambientale, le competenze che non potranno mancare sono quelle legate ai sistemi che sfruttano </a:t>
            </a:r>
            <a:r>
              <a:rPr lang="it-IT" sz="1800" b="1"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energie alternative </a:t>
            </a:r>
            <a:r>
              <a:rPr lang="it-IT" sz="18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(elettrica, solare, eolica, biomassa), all’</a:t>
            </a:r>
            <a:r>
              <a:rPr lang="it-IT" sz="1800" b="1"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elettrificazione</a:t>
            </a:r>
            <a:r>
              <a:rPr lang="it-IT" sz="18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e alla </a:t>
            </a:r>
            <a:r>
              <a:rPr lang="it-IT" sz="1800" b="1"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conservazione dell’energia</a:t>
            </a:r>
            <a:r>
              <a:rPr lang="it-IT" sz="18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ma anche alla conoscenza dei protocolli ambientali specifici del settore.</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34589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6" name="Google Shape;106;p2"/>
          <p:cNvSpPr txBox="1"/>
          <p:nvPr/>
        </p:nvSpPr>
        <p:spPr>
          <a:xfrm>
            <a:off x="19020" y="8529300"/>
            <a:ext cx="6858001"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pPr lvl="0"/>
            <a:endParaRPr sz="1500" b="1" dirty="0">
              <a:solidFill>
                <a:srgbClr val="FFFFFF"/>
              </a:solidFill>
              <a:latin typeface="Roboto"/>
              <a:ea typeface="Roboto"/>
              <a:cs typeface="Roboto"/>
              <a:sym typeface="Roboto"/>
            </a:endParaRPr>
          </a:p>
        </p:txBody>
      </p:sp>
      <p:sp>
        <p:nvSpPr>
          <p:cNvPr id="107" name="Google Shape;107;p2"/>
          <p:cNvSpPr/>
          <p:nvPr/>
        </p:nvSpPr>
        <p:spPr>
          <a:xfrm>
            <a:off x="4688712" y="8655900"/>
            <a:ext cx="2112601" cy="488100"/>
          </a:xfrm>
          <a:prstGeom prst="rect">
            <a:avLst/>
          </a:prstGeom>
          <a:noFill/>
          <a:ln>
            <a:noFill/>
          </a:ln>
        </p:spPr>
        <p:txBody>
          <a:bodyPr spcFirstLastPara="1" wrap="square" lIns="91428" tIns="45700" rIns="91428" bIns="45700" anchor="ctr" anchorCtr="0">
            <a:noAutofit/>
          </a:bodyPr>
          <a:lstStyle/>
          <a:p>
            <a:pPr algn="r">
              <a:buClr>
                <a:schemeClr val="lt1"/>
              </a:buClr>
              <a:buSzPts val="2000"/>
            </a:pPr>
            <a:r>
              <a:rPr lang="it-IT" sz="2000" b="1" dirty="0">
                <a:solidFill>
                  <a:schemeClr val="lt1"/>
                </a:solidFill>
              </a:rPr>
              <a:t>    15</a:t>
            </a:r>
            <a:endParaRPr sz="2000" b="1" dirty="0">
              <a:solidFill>
                <a:schemeClr val="lt1"/>
              </a:solidFill>
            </a:endParaRPr>
          </a:p>
        </p:txBody>
      </p:sp>
      <p:pic>
        <p:nvPicPr>
          <p:cNvPr id="109" name="Google Shape;109;p2"/>
          <p:cNvPicPr preferRelativeResize="0"/>
          <p:nvPr/>
        </p:nvPicPr>
        <p:blipFill>
          <a:blip r:embed="rId3">
            <a:alphaModFix/>
          </a:blip>
          <a:stretch>
            <a:fillRect/>
          </a:stretch>
        </p:blipFill>
        <p:spPr>
          <a:xfrm>
            <a:off x="2050837" y="8592674"/>
            <a:ext cx="2115979" cy="487951"/>
          </a:xfrm>
          <a:prstGeom prst="rect">
            <a:avLst/>
          </a:prstGeom>
          <a:noFill/>
          <a:ln>
            <a:noFill/>
          </a:ln>
        </p:spPr>
      </p:pic>
      <p:sp>
        <p:nvSpPr>
          <p:cNvPr id="2" name="CasellaDiTesto 1">
            <a:extLst>
              <a:ext uri="{FF2B5EF4-FFF2-40B4-BE49-F238E27FC236}">
                <a16:creationId xmlns:a16="http://schemas.microsoft.com/office/drawing/2014/main" id="{10D64A5E-3C8D-DA01-3A59-2F0077D17D7F}"/>
              </a:ext>
            </a:extLst>
          </p:cNvPr>
          <p:cNvSpPr txBox="1"/>
          <p:nvPr/>
        </p:nvSpPr>
        <p:spPr>
          <a:xfrm>
            <a:off x="300625" y="521500"/>
            <a:ext cx="3730196" cy="369332"/>
          </a:xfrm>
          <a:prstGeom prst="rect">
            <a:avLst/>
          </a:prstGeom>
          <a:solidFill>
            <a:schemeClr val="accent1">
              <a:lumMod val="20000"/>
              <a:lumOff val="80000"/>
            </a:schemeClr>
          </a:solidFill>
        </p:spPr>
        <p:txBody>
          <a:bodyPr wrap="square" rtlCol="0">
            <a:spAutoFit/>
          </a:bodyPr>
          <a:lstStyle/>
          <a:p>
            <a:r>
              <a:rPr lang="it-IT" sz="1800" b="1" dirty="0"/>
              <a:t>Informatica e telecomunicazioni</a:t>
            </a:r>
          </a:p>
        </p:txBody>
      </p:sp>
      <p:sp>
        <p:nvSpPr>
          <p:cNvPr id="5" name="CasellaDiTesto 4">
            <a:extLst>
              <a:ext uri="{FF2B5EF4-FFF2-40B4-BE49-F238E27FC236}">
                <a16:creationId xmlns:a16="http://schemas.microsoft.com/office/drawing/2014/main" id="{BB0873F0-A4D3-124A-1B4A-BE5E4D75A172}"/>
              </a:ext>
            </a:extLst>
          </p:cNvPr>
          <p:cNvSpPr txBox="1"/>
          <p:nvPr/>
        </p:nvSpPr>
        <p:spPr>
          <a:xfrm>
            <a:off x="706366" y="1937685"/>
            <a:ext cx="1705234" cy="307777"/>
          </a:xfrm>
          <a:prstGeom prst="rect">
            <a:avLst/>
          </a:prstGeom>
          <a:noFill/>
        </p:spPr>
        <p:txBody>
          <a:bodyPr wrap="square" rtlCol="0">
            <a:spAutoFit/>
          </a:bodyPr>
          <a:lstStyle/>
          <a:p>
            <a:r>
              <a:rPr lang="it-IT" b="1" dirty="0">
                <a:solidFill>
                  <a:schemeClr val="bg1"/>
                </a:solidFill>
              </a:rPr>
              <a:t>100mila - 130mila</a:t>
            </a:r>
          </a:p>
        </p:txBody>
      </p:sp>
      <p:sp>
        <p:nvSpPr>
          <p:cNvPr id="6" name="CasellaDiTesto 5">
            <a:extLst>
              <a:ext uri="{FF2B5EF4-FFF2-40B4-BE49-F238E27FC236}">
                <a16:creationId xmlns:a16="http://schemas.microsoft.com/office/drawing/2014/main" id="{ABC3C320-D1BD-5E1A-B6B1-78522C027CEF}"/>
              </a:ext>
            </a:extLst>
          </p:cNvPr>
          <p:cNvSpPr txBox="1"/>
          <p:nvPr/>
        </p:nvSpPr>
        <p:spPr>
          <a:xfrm>
            <a:off x="4030821" y="1233540"/>
            <a:ext cx="2097561" cy="307777"/>
          </a:xfrm>
          <a:prstGeom prst="rect">
            <a:avLst/>
          </a:prstGeom>
          <a:solidFill>
            <a:schemeClr val="accent1"/>
          </a:solidFill>
        </p:spPr>
        <p:txBody>
          <a:bodyPr wrap="square" rtlCol="0">
            <a:spAutoFit/>
          </a:bodyPr>
          <a:lstStyle/>
          <a:p>
            <a:pPr algn="ctr"/>
            <a:r>
              <a:rPr lang="it-IT" b="1" dirty="0"/>
              <a:t>Figure più richieste</a:t>
            </a:r>
          </a:p>
        </p:txBody>
      </p:sp>
      <p:sp>
        <p:nvSpPr>
          <p:cNvPr id="7" name="CasellaDiTesto 6">
            <a:extLst>
              <a:ext uri="{FF2B5EF4-FFF2-40B4-BE49-F238E27FC236}">
                <a16:creationId xmlns:a16="http://schemas.microsoft.com/office/drawing/2014/main" id="{7933EA85-FC4C-D6A8-C517-D6A02A4A8E1E}"/>
              </a:ext>
            </a:extLst>
          </p:cNvPr>
          <p:cNvSpPr txBox="1"/>
          <p:nvPr/>
        </p:nvSpPr>
        <p:spPr>
          <a:xfrm>
            <a:off x="3553459" y="1937685"/>
            <a:ext cx="3052287" cy="1815882"/>
          </a:xfrm>
          <a:prstGeom prst="rect">
            <a:avLst/>
          </a:prstGeom>
          <a:solidFill>
            <a:schemeClr val="accent1">
              <a:lumMod val="20000"/>
              <a:lumOff val="80000"/>
            </a:schemeClr>
          </a:solidFill>
        </p:spPr>
        <p:txBody>
          <a:bodyPr wrap="square" rtlCol="0">
            <a:spAutoFit/>
          </a:bodyPr>
          <a:lstStyle/>
          <a:p>
            <a:pPr marL="285750" indent="-285750">
              <a:buFont typeface="Wingdings" panose="05000000000000000000" pitchFamily="2" charset="2"/>
              <a:buChar char="Ø"/>
            </a:pPr>
            <a:r>
              <a:rPr lang="it-IT" b="1" dirty="0"/>
              <a:t>Analisti e specialisti nella progettazione di applicazioni</a:t>
            </a:r>
          </a:p>
          <a:p>
            <a:pPr marL="285750" indent="-285750">
              <a:buFont typeface="Wingdings" panose="05000000000000000000" pitchFamily="2" charset="2"/>
              <a:buChar char="Ø"/>
            </a:pPr>
            <a:r>
              <a:rPr lang="it-IT" b="1" dirty="0"/>
              <a:t>Specialisti di reti e di database</a:t>
            </a:r>
          </a:p>
          <a:p>
            <a:pPr marL="285750" indent="-285750">
              <a:buFont typeface="Wingdings" panose="05000000000000000000" pitchFamily="2" charset="2"/>
              <a:buChar char="Ø"/>
            </a:pPr>
            <a:r>
              <a:rPr lang="it-IT" b="1" dirty="0"/>
              <a:t>Tecnici ICT (data </a:t>
            </a:r>
            <a:r>
              <a:rPr lang="it-IT" b="1" dirty="0" err="1"/>
              <a:t>engineer</a:t>
            </a:r>
            <a:r>
              <a:rPr lang="it-IT" b="1" dirty="0"/>
              <a:t>, data mining </a:t>
            </a:r>
            <a:r>
              <a:rPr lang="it-IT" b="1" dirty="0" err="1"/>
              <a:t>analyst</a:t>
            </a:r>
            <a:r>
              <a:rPr lang="it-IT" b="1" dirty="0"/>
              <a:t>, information security </a:t>
            </a:r>
            <a:r>
              <a:rPr lang="it-IT" b="1" dirty="0" err="1"/>
              <a:t>engineer</a:t>
            </a:r>
            <a:r>
              <a:rPr lang="it-IT" b="1" dirty="0"/>
              <a:t>, mobile </a:t>
            </a:r>
            <a:r>
              <a:rPr lang="it-IT" b="1" dirty="0" err="1"/>
              <a:t>applications</a:t>
            </a:r>
            <a:r>
              <a:rPr lang="it-IT" b="1" dirty="0"/>
              <a:t> developer, web developer)</a:t>
            </a:r>
          </a:p>
        </p:txBody>
      </p:sp>
      <p:sp>
        <p:nvSpPr>
          <p:cNvPr id="3" name="CasellaDiTesto 2">
            <a:extLst>
              <a:ext uri="{FF2B5EF4-FFF2-40B4-BE49-F238E27FC236}">
                <a16:creationId xmlns:a16="http://schemas.microsoft.com/office/drawing/2014/main" id="{8986BFF3-ABE6-9C65-9CEE-0A72F72637E1}"/>
              </a:ext>
            </a:extLst>
          </p:cNvPr>
          <p:cNvSpPr txBox="1"/>
          <p:nvPr/>
        </p:nvSpPr>
        <p:spPr>
          <a:xfrm>
            <a:off x="492155" y="1506797"/>
            <a:ext cx="2133656" cy="1169551"/>
          </a:xfrm>
          <a:prstGeom prst="rect">
            <a:avLst/>
          </a:prstGeom>
          <a:solidFill>
            <a:schemeClr val="accent1">
              <a:lumMod val="60000"/>
              <a:lumOff val="40000"/>
            </a:schemeClr>
          </a:solidFill>
        </p:spPr>
        <p:txBody>
          <a:bodyPr wrap="square" rtlCol="0">
            <a:spAutoFit/>
          </a:bodyPr>
          <a:lstStyle/>
          <a:p>
            <a:pPr algn="ctr"/>
            <a:r>
              <a:rPr lang="it-IT" b="1" dirty="0">
                <a:solidFill>
                  <a:srgbClr val="000000"/>
                </a:solidFill>
                <a:effectLst/>
                <a:latin typeface="Arial" panose="020B0604020202020204" pitchFamily="34" charset="0"/>
                <a:ea typeface="Arial" panose="020B0604020202020204" pitchFamily="34" charset="0"/>
              </a:rPr>
              <a:t>il settore dell’ICT sarà tra quelli più dinamici nel prossimo quinquennio</a:t>
            </a:r>
          </a:p>
          <a:p>
            <a:pPr algn="ctr"/>
            <a:r>
              <a:rPr lang="it-IT" b="1" dirty="0">
                <a:latin typeface="Arial" panose="020B0604020202020204" pitchFamily="34" charset="0"/>
              </a:rPr>
              <a:t>(75mila – 91mila)</a:t>
            </a:r>
            <a:endParaRPr lang="it-IT" b="1" dirty="0"/>
          </a:p>
        </p:txBody>
      </p:sp>
      <p:sp>
        <p:nvSpPr>
          <p:cNvPr id="8" name="CasellaDiTesto 7">
            <a:extLst>
              <a:ext uri="{FF2B5EF4-FFF2-40B4-BE49-F238E27FC236}">
                <a16:creationId xmlns:a16="http://schemas.microsoft.com/office/drawing/2014/main" id="{674E26BD-A49C-3FAB-1E4A-AB5FCED6EB14}"/>
              </a:ext>
            </a:extLst>
          </p:cNvPr>
          <p:cNvSpPr txBox="1"/>
          <p:nvPr/>
        </p:nvSpPr>
        <p:spPr>
          <a:xfrm>
            <a:off x="2380219" y="4572000"/>
            <a:ext cx="2097561" cy="307777"/>
          </a:xfrm>
          <a:prstGeom prst="rect">
            <a:avLst/>
          </a:prstGeom>
          <a:solidFill>
            <a:schemeClr val="accent1"/>
          </a:solidFill>
        </p:spPr>
        <p:txBody>
          <a:bodyPr wrap="square" rtlCol="0">
            <a:spAutoFit/>
          </a:bodyPr>
          <a:lstStyle/>
          <a:p>
            <a:pPr algn="ctr"/>
            <a:r>
              <a:rPr lang="it-IT" b="1" dirty="0"/>
              <a:t>Competenze richieste</a:t>
            </a:r>
          </a:p>
        </p:txBody>
      </p:sp>
      <p:sp>
        <p:nvSpPr>
          <p:cNvPr id="10" name="CasellaDiTesto 9">
            <a:extLst>
              <a:ext uri="{FF2B5EF4-FFF2-40B4-BE49-F238E27FC236}">
                <a16:creationId xmlns:a16="http://schemas.microsoft.com/office/drawing/2014/main" id="{6DD1C0A7-5DA0-15E5-DAEE-28789B07ABF9}"/>
              </a:ext>
            </a:extLst>
          </p:cNvPr>
          <p:cNvSpPr txBox="1"/>
          <p:nvPr/>
        </p:nvSpPr>
        <p:spPr>
          <a:xfrm>
            <a:off x="1921876" y="5251380"/>
            <a:ext cx="3052287" cy="1384995"/>
          </a:xfrm>
          <a:prstGeom prst="rect">
            <a:avLst/>
          </a:prstGeom>
          <a:solidFill>
            <a:schemeClr val="accent1">
              <a:lumMod val="20000"/>
              <a:lumOff val="80000"/>
            </a:schemeClr>
          </a:solidFill>
        </p:spPr>
        <p:txBody>
          <a:bodyPr wrap="square" rtlCol="0">
            <a:spAutoFit/>
          </a:bodyPr>
          <a:lstStyle/>
          <a:p>
            <a:pPr marL="285750" indent="-285750">
              <a:buFont typeface="Wingdings" panose="05000000000000000000" pitchFamily="2" charset="2"/>
              <a:buChar char="Ø"/>
            </a:pPr>
            <a:r>
              <a:rPr lang="it-IT" b="1" dirty="0"/>
              <a:t>Automazione e programmazione avanzata</a:t>
            </a:r>
          </a:p>
          <a:p>
            <a:pPr marL="285750" indent="-285750">
              <a:buFont typeface="Wingdings" panose="05000000000000000000" pitchFamily="2" charset="2"/>
              <a:buChar char="Ø"/>
            </a:pPr>
            <a:r>
              <a:rPr lang="it-IT" b="1" dirty="0"/>
              <a:t>Cyber security</a:t>
            </a:r>
          </a:p>
          <a:p>
            <a:pPr marL="285750" indent="-285750">
              <a:buFont typeface="Wingdings" panose="05000000000000000000" pitchFamily="2" charset="2"/>
              <a:buChar char="Ø"/>
            </a:pPr>
            <a:r>
              <a:rPr lang="it-IT" b="1" dirty="0"/>
              <a:t>Tecnologie cloud</a:t>
            </a:r>
          </a:p>
          <a:p>
            <a:pPr marL="285750" indent="-285750">
              <a:buFont typeface="Wingdings" panose="05000000000000000000" pitchFamily="2" charset="2"/>
              <a:buChar char="Ø"/>
            </a:pPr>
            <a:r>
              <a:rPr lang="it-IT" b="1" dirty="0"/>
              <a:t>Analisi dei dati</a:t>
            </a:r>
          </a:p>
          <a:p>
            <a:pPr marL="285750" indent="-285750">
              <a:buFont typeface="Wingdings" panose="05000000000000000000" pitchFamily="2" charset="2"/>
              <a:buChar char="Ø"/>
            </a:pPr>
            <a:r>
              <a:rPr lang="it-IT" b="1" dirty="0"/>
              <a:t>Business intelligence</a:t>
            </a:r>
          </a:p>
        </p:txBody>
      </p:sp>
    </p:spTree>
    <p:extLst>
      <p:ext uri="{BB962C8B-B14F-4D97-AF65-F5344CB8AC3E}">
        <p14:creationId xmlns:p14="http://schemas.microsoft.com/office/powerpoint/2010/main" val="1540020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2"/>
          <p:cNvSpPr txBox="1">
            <a:spLocks noGrp="1"/>
          </p:cNvSpPr>
          <p:nvPr>
            <p:ph type="ftr" idx="11"/>
          </p:nvPr>
        </p:nvSpPr>
        <p:spPr>
          <a:xfrm>
            <a:off x="-41645" y="7391446"/>
            <a:ext cx="6498492" cy="365125"/>
          </a:xfrm>
          <a:prstGeom prst="rect">
            <a:avLst/>
          </a:prstGeom>
          <a:noFill/>
          <a:ln>
            <a:noFill/>
          </a:ln>
        </p:spPr>
        <p:txBody>
          <a:bodyPr spcFirstLastPara="1" wrap="square" lIns="91428" tIns="45700" rIns="91428" bIns="45700" anchor="ctr" anchorCtr="0">
            <a:noAutofit/>
          </a:bodyPr>
          <a:lstStyle/>
          <a:p>
            <a:r>
              <a:rPr lang="it-IT">
                <a:solidFill>
                  <a:schemeClr val="lt1"/>
                </a:solidFill>
              </a:rPr>
              <a:t>Maurizio Caviglia </a:t>
            </a:r>
            <a:endParaRPr/>
          </a:p>
          <a:p>
            <a:r>
              <a:rPr lang="it-IT">
                <a:solidFill>
                  <a:schemeClr val="lt1"/>
                </a:solidFill>
              </a:rPr>
              <a:t>Segretario Generale della Camera di Commercio di Genova </a:t>
            </a:r>
            <a:endParaRPr/>
          </a:p>
        </p:txBody>
      </p:sp>
      <p:sp>
        <p:nvSpPr>
          <p:cNvPr id="106" name="Google Shape;106;p2"/>
          <p:cNvSpPr txBox="1"/>
          <p:nvPr/>
        </p:nvSpPr>
        <p:spPr>
          <a:xfrm>
            <a:off x="19020" y="8529300"/>
            <a:ext cx="6858001"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pPr lvl="0"/>
            <a:endParaRPr sz="1500" b="1" dirty="0">
              <a:solidFill>
                <a:srgbClr val="FFFFFF"/>
              </a:solidFill>
              <a:latin typeface="Roboto"/>
              <a:ea typeface="Roboto"/>
              <a:cs typeface="Roboto"/>
              <a:sym typeface="Roboto"/>
            </a:endParaRPr>
          </a:p>
        </p:txBody>
      </p:sp>
      <p:sp>
        <p:nvSpPr>
          <p:cNvPr id="107" name="Google Shape;107;p2"/>
          <p:cNvSpPr/>
          <p:nvPr/>
        </p:nvSpPr>
        <p:spPr>
          <a:xfrm>
            <a:off x="4688712" y="8655900"/>
            <a:ext cx="2112601" cy="488100"/>
          </a:xfrm>
          <a:prstGeom prst="rect">
            <a:avLst/>
          </a:prstGeom>
          <a:noFill/>
          <a:ln>
            <a:noFill/>
          </a:ln>
        </p:spPr>
        <p:txBody>
          <a:bodyPr spcFirstLastPara="1" wrap="square" lIns="91428" tIns="45700" rIns="91428" bIns="45700" anchor="ctr" anchorCtr="0">
            <a:noAutofit/>
          </a:bodyPr>
          <a:lstStyle/>
          <a:p>
            <a:pPr algn="r">
              <a:buClr>
                <a:schemeClr val="lt1"/>
              </a:buClr>
              <a:buSzPts val="2000"/>
            </a:pPr>
            <a:r>
              <a:rPr lang="it-IT" sz="2000" b="1" dirty="0">
                <a:solidFill>
                  <a:schemeClr val="lt1"/>
                </a:solidFill>
              </a:rPr>
              <a:t>    16</a:t>
            </a:r>
            <a:endParaRPr sz="2000" b="1" dirty="0">
              <a:solidFill>
                <a:schemeClr val="lt1"/>
              </a:solidFill>
            </a:endParaRPr>
          </a:p>
        </p:txBody>
      </p:sp>
      <p:pic>
        <p:nvPicPr>
          <p:cNvPr id="109" name="Google Shape;109;p2"/>
          <p:cNvPicPr preferRelativeResize="0"/>
          <p:nvPr/>
        </p:nvPicPr>
        <p:blipFill>
          <a:blip r:embed="rId3">
            <a:alphaModFix/>
          </a:blip>
          <a:stretch>
            <a:fillRect/>
          </a:stretch>
        </p:blipFill>
        <p:spPr>
          <a:xfrm>
            <a:off x="2050837" y="8592674"/>
            <a:ext cx="2115979" cy="487951"/>
          </a:xfrm>
          <a:prstGeom prst="rect">
            <a:avLst/>
          </a:prstGeom>
          <a:noFill/>
          <a:ln>
            <a:noFill/>
          </a:ln>
        </p:spPr>
      </p:pic>
      <p:sp>
        <p:nvSpPr>
          <p:cNvPr id="2" name="CasellaDiTesto 1">
            <a:extLst>
              <a:ext uri="{FF2B5EF4-FFF2-40B4-BE49-F238E27FC236}">
                <a16:creationId xmlns:a16="http://schemas.microsoft.com/office/drawing/2014/main" id="{03D536A2-13FC-0485-5F7F-2A9797A49A13}"/>
              </a:ext>
            </a:extLst>
          </p:cNvPr>
          <p:cNvSpPr txBox="1"/>
          <p:nvPr/>
        </p:nvSpPr>
        <p:spPr>
          <a:xfrm>
            <a:off x="300624" y="577412"/>
            <a:ext cx="6263014" cy="369332"/>
          </a:xfrm>
          <a:prstGeom prst="rect">
            <a:avLst/>
          </a:prstGeom>
          <a:noFill/>
        </p:spPr>
        <p:txBody>
          <a:bodyPr wrap="square" rtlCol="0">
            <a:spAutoFit/>
          </a:bodyPr>
          <a:lstStyle/>
          <a:p>
            <a:r>
              <a:rPr lang="it-IT" sz="1800" b="1" dirty="0"/>
              <a:t>Focus sulle competenze per l’Intelligenza Artificiale</a:t>
            </a:r>
          </a:p>
        </p:txBody>
      </p:sp>
      <p:sp>
        <p:nvSpPr>
          <p:cNvPr id="5" name="CasellaDiTesto 4">
            <a:extLst>
              <a:ext uri="{FF2B5EF4-FFF2-40B4-BE49-F238E27FC236}">
                <a16:creationId xmlns:a16="http://schemas.microsoft.com/office/drawing/2014/main" id="{9D4531B9-D691-428E-6023-92980A1E816C}"/>
              </a:ext>
            </a:extLst>
          </p:cNvPr>
          <p:cNvSpPr txBox="1"/>
          <p:nvPr/>
        </p:nvSpPr>
        <p:spPr>
          <a:xfrm>
            <a:off x="300624" y="3686644"/>
            <a:ext cx="6156223" cy="3785652"/>
          </a:xfrm>
          <a:prstGeom prst="rect">
            <a:avLst/>
          </a:prstGeom>
          <a:noFill/>
        </p:spPr>
        <p:txBody>
          <a:bodyPr wrap="square">
            <a:spAutoFit/>
          </a:bodyPr>
          <a:lstStyle/>
          <a:p>
            <a:pPr algn="just"/>
            <a:r>
              <a:rPr lang="it-IT" sz="1600" dirty="0"/>
              <a:t>Dai dati Eurostat disponibili per un confronto europeo relativi al 2021, </a:t>
            </a:r>
            <a:r>
              <a:rPr lang="it-IT" sz="1600" b="1" dirty="0"/>
              <a:t>l’Italia si posiziona al 16° posto tra i paesi dell’Unione Europea, con il 6% delle imprese italiane con almeno 10 dipendenti che utilizzano almeno una tecnologia IA, al di sotto della media UE dell’8%.</a:t>
            </a:r>
          </a:p>
          <a:p>
            <a:pPr algn="just"/>
            <a:endParaRPr lang="it-IT" sz="1600" b="1" dirty="0"/>
          </a:p>
          <a:p>
            <a:pPr algn="just"/>
            <a:r>
              <a:rPr lang="it-IT" sz="1600" b="1" dirty="0"/>
              <a:t>Nel 2023 le competenze IA rappresentano il 9% delle competenze richieste nelle web job vacancy (annunci sul web) in Italia</a:t>
            </a:r>
            <a:r>
              <a:rPr lang="it-IT" sz="1600" dirty="0"/>
              <a:t>.</a:t>
            </a:r>
          </a:p>
          <a:p>
            <a:pPr algn="just"/>
            <a:endParaRPr lang="it-IT" sz="1600" dirty="0"/>
          </a:p>
          <a:p>
            <a:pPr algn="just"/>
            <a:r>
              <a:rPr lang="it-IT" sz="1600" dirty="0"/>
              <a:t>Di seguito il risultato di un’analisi sulla base degli annunci pubblicati online raccolti ed elaborati per il Sistema Informativo Excelsior di Unioncamere dalla società specializzata </a:t>
            </a:r>
            <a:r>
              <a:rPr lang="it-IT" sz="1600" dirty="0" err="1"/>
              <a:t>Lightcast</a:t>
            </a:r>
            <a:r>
              <a:rPr lang="it-IT" sz="1600" dirty="0"/>
              <a:t> per il periodo 2019-2023 e con riferimento a quattro Paesi: Italia, Francia, Germania e Spagna.</a:t>
            </a:r>
          </a:p>
        </p:txBody>
      </p:sp>
      <p:pic>
        <p:nvPicPr>
          <p:cNvPr id="3" name="Immagine 2">
            <a:extLst>
              <a:ext uri="{FF2B5EF4-FFF2-40B4-BE49-F238E27FC236}">
                <a16:creationId xmlns:a16="http://schemas.microsoft.com/office/drawing/2014/main" id="{7CBAB2A6-65B3-2A5B-2150-71F4E255CD70}"/>
              </a:ext>
            </a:extLst>
          </p:cNvPr>
          <p:cNvPicPr>
            <a:picLocks noChangeAspect="1"/>
          </p:cNvPicPr>
          <p:nvPr/>
        </p:nvPicPr>
        <p:blipFill>
          <a:blip r:embed="rId4"/>
          <a:stretch>
            <a:fillRect/>
          </a:stretch>
        </p:blipFill>
        <p:spPr>
          <a:xfrm>
            <a:off x="407415" y="1212100"/>
            <a:ext cx="1788641" cy="1788641"/>
          </a:xfrm>
          <a:prstGeom prst="rect">
            <a:avLst/>
          </a:prstGeom>
        </p:spPr>
      </p:pic>
      <p:sp>
        <p:nvSpPr>
          <p:cNvPr id="4" name="CasellaDiTesto 3">
            <a:extLst>
              <a:ext uri="{FF2B5EF4-FFF2-40B4-BE49-F238E27FC236}">
                <a16:creationId xmlns:a16="http://schemas.microsoft.com/office/drawing/2014/main" id="{9FA9CD9D-1D1D-106B-B16D-9C7367CC2D9F}"/>
              </a:ext>
            </a:extLst>
          </p:cNvPr>
          <p:cNvSpPr txBox="1"/>
          <p:nvPr/>
        </p:nvSpPr>
        <p:spPr>
          <a:xfrm>
            <a:off x="2594919" y="1306201"/>
            <a:ext cx="3855666" cy="1569660"/>
          </a:xfrm>
          <a:prstGeom prst="rect">
            <a:avLst/>
          </a:prstGeom>
          <a:noFill/>
        </p:spPr>
        <p:txBody>
          <a:bodyPr wrap="square" rtlCol="0">
            <a:spAutoFit/>
          </a:bodyPr>
          <a:lstStyle/>
          <a:p>
            <a:pPr algn="just"/>
            <a:r>
              <a:rPr lang="it-IT" sz="1600" dirty="0"/>
              <a:t>Un recente studio del Fondo Monetario Internazionale prevede che l’intelligenza artificiale interesserà quasi il </a:t>
            </a:r>
            <a:r>
              <a:rPr lang="it-IT" sz="1600" b="1" dirty="0"/>
              <a:t>40%</a:t>
            </a:r>
            <a:r>
              <a:rPr lang="it-IT" sz="1600" dirty="0"/>
              <a:t> dei posti di lavoro in tutto il mondo, arrivando ad una quota del 60% nelle economie avanzate. </a:t>
            </a:r>
          </a:p>
        </p:txBody>
      </p:sp>
    </p:spTree>
    <p:extLst>
      <p:ext uri="{BB962C8B-B14F-4D97-AF65-F5344CB8AC3E}">
        <p14:creationId xmlns:p14="http://schemas.microsoft.com/office/powerpoint/2010/main" val="3527334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2"/>
          <p:cNvSpPr txBox="1">
            <a:spLocks noGrp="1"/>
          </p:cNvSpPr>
          <p:nvPr>
            <p:ph type="ftr" idx="11"/>
          </p:nvPr>
        </p:nvSpPr>
        <p:spPr>
          <a:xfrm>
            <a:off x="-41645" y="7391446"/>
            <a:ext cx="6498492" cy="365125"/>
          </a:xfrm>
          <a:prstGeom prst="rect">
            <a:avLst/>
          </a:prstGeom>
          <a:noFill/>
          <a:ln>
            <a:noFill/>
          </a:ln>
        </p:spPr>
        <p:txBody>
          <a:bodyPr spcFirstLastPara="1" wrap="square" lIns="91428" tIns="45700" rIns="91428" bIns="45700" anchor="ctr" anchorCtr="0">
            <a:noAutofit/>
          </a:bodyPr>
          <a:lstStyle/>
          <a:p>
            <a:r>
              <a:rPr lang="it-IT">
                <a:solidFill>
                  <a:schemeClr val="lt1"/>
                </a:solidFill>
              </a:rPr>
              <a:t>Maurizio Caviglia </a:t>
            </a:r>
            <a:endParaRPr/>
          </a:p>
          <a:p>
            <a:r>
              <a:rPr lang="it-IT">
                <a:solidFill>
                  <a:schemeClr val="lt1"/>
                </a:solidFill>
              </a:rPr>
              <a:t>Segretario Generale della Camera di Commercio di Genova </a:t>
            </a:r>
            <a:endParaRPr/>
          </a:p>
        </p:txBody>
      </p:sp>
      <p:sp>
        <p:nvSpPr>
          <p:cNvPr id="106" name="Google Shape;106;p2"/>
          <p:cNvSpPr txBox="1"/>
          <p:nvPr/>
        </p:nvSpPr>
        <p:spPr>
          <a:xfrm>
            <a:off x="19020" y="8529300"/>
            <a:ext cx="6858001"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pPr lvl="0"/>
            <a:endParaRPr sz="1500" b="1" dirty="0">
              <a:solidFill>
                <a:srgbClr val="FFFFFF"/>
              </a:solidFill>
              <a:latin typeface="Roboto"/>
              <a:ea typeface="Roboto"/>
              <a:cs typeface="Roboto"/>
              <a:sym typeface="Roboto"/>
            </a:endParaRPr>
          </a:p>
        </p:txBody>
      </p:sp>
      <p:sp>
        <p:nvSpPr>
          <p:cNvPr id="107" name="Google Shape;107;p2"/>
          <p:cNvSpPr/>
          <p:nvPr/>
        </p:nvSpPr>
        <p:spPr>
          <a:xfrm>
            <a:off x="4688712" y="8655900"/>
            <a:ext cx="2112601" cy="488100"/>
          </a:xfrm>
          <a:prstGeom prst="rect">
            <a:avLst/>
          </a:prstGeom>
          <a:noFill/>
          <a:ln>
            <a:noFill/>
          </a:ln>
        </p:spPr>
        <p:txBody>
          <a:bodyPr spcFirstLastPara="1" wrap="square" lIns="91428" tIns="45700" rIns="91428" bIns="45700" anchor="ctr" anchorCtr="0">
            <a:noAutofit/>
          </a:bodyPr>
          <a:lstStyle/>
          <a:p>
            <a:pPr algn="r">
              <a:buClr>
                <a:schemeClr val="lt1"/>
              </a:buClr>
              <a:buSzPts val="2000"/>
            </a:pPr>
            <a:r>
              <a:rPr lang="it-IT" sz="2000" b="1" dirty="0">
                <a:solidFill>
                  <a:schemeClr val="lt1"/>
                </a:solidFill>
              </a:rPr>
              <a:t>    17</a:t>
            </a:r>
            <a:endParaRPr sz="2000" b="1" dirty="0">
              <a:solidFill>
                <a:schemeClr val="lt1"/>
              </a:solidFill>
            </a:endParaRPr>
          </a:p>
        </p:txBody>
      </p:sp>
      <p:pic>
        <p:nvPicPr>
          <p:cNvPr id="109" name="Google Shape;109;p2"/>
          <p:cNvPicPr preferRelativeResize="0"/>
          <p:nvPr/>
        </p:nvPicPr>
        <p:blipFill>
          <a:blip r:embed="rId3">
            <a:alphaModFix/>
          </a:blip>
          <a:stretch>
            <a:fillRect/>
          </a:stretch>
        </p:blipFill>
        <p:spPr>
          <a:xfrm>
            <a:off x="2050837" y="8592674"/>
            <a:ext cx="2115979" cy="487951"/>
          </a:xfrm>
          <a:prstGeom prst="rect">
            <a:avLst/>
          </a:prstGeom>
          <a:noFill/>
          <a:ln>
            <a:noFill/>
          </a:ln>
        </p:spPr>
      </p:pic>
      <p:pic>
        <p:nvPicPr>
          <p:cNvPr id="7" name="Immagine 6">
            <a:extLst>
              <a:ext uri="{FF2B5EF4-FFF2-40B4-BE49-F238E27FC236}">
                <a16:creationId xmlns:a16="http://schemas.microsoft.com/office/drawing/2014/main" id="{FA808BFE-B5C4-29E8-3504-87107A89738C}"/>
              </a:ext>
            </a:extLst>
          </p:cNvPr>
          <p:cNvPicPr>
            <a:picLocks noChangeAspect="1"/>
          </p:cNvPicPr>
          <p:nvPr/>
        </p:nvPicPr>
        <p:blipFill>
          <a:blip r:embed="rId4"/>
          <a:stretch>
            <a:fillRect/>
          </a:stretch>
        </p:blipFill>
        <p:spPr>
          <a:xfrm>
            <a:off x="284205" y="341484"/>
            <a:ext cx="6172642" cy="4073490"/>
          </a:xfrm>
          <a:prstGeom prst="rect">
            <a:avLst/>
          </a:prstGeom>
        </p:spPr>
      </p:pic>
      <p:sp>
        <p:nvSpPr>
          <p:cNvPr id="9" name="CasellaDiTesto 8">
            <a:extLst>
              <a:ext uri="{FF2B5EF4-FFF2-40B4-BE49-F238E27FC236}">
                <a16:creationId xmlns:a16="http://schemas.microsoft.com/office/drawing/2014/main" id="{A6ABC157-0959-7980-7B27-F07C3E89C9A3}"/>
              </a:ext>
            </a:extLst>
          </p:cNvPr>
          <p:cNvSpPr txBox="1"/>
          <p:nvPr/>
        </p:nvSpPr>
        <p:spPr>
          <a:xfrm>
            <a:off x="284205" y="4635936"/>
            <a:ext cx="6172642" cy="3293209"/>
          </a:xfrm>
          <a:prstGeom prst="rect">
            <a:avLst/>
          </a:prstGeom>
          <a:noFill/>
        </p:spPr>
        <p:txBody>
          <a:bodyPr wrap="square">
            <a:spAutoFit/>
          </a:bodyPr>
          <a:lstStyle/>
          <a:p>
            <a:pPr algn="just"/>
            <a:r>
              <a:rPr lang="it-IT" sz="1600" dirty="0"/>
              <a:t>Nel periodo esaminato le web job vacancy che richiedono competenze legate all’IA risultano in crescita nella maggior parte dei paesi, ma rappresentano ancora una piccola percentuale degli annunci di lavoro online, e l’Italia sembra evidenziare un certo ritardo rispetto ai paesi analizzati.</a:t>
            </a:r>
          </a:p>
          <a:p>
            <a:pPr algn="just"/>
            <a:endParaRPr lang="it-IT" sz="1600" dirty="0"/>
          </a:p>
          <a:p>
            <a:pPr algn="just"/>
            <a:r>
              <a:rPr lang="it-IT" sz="1600" dirty="0"/>
              <a:t>In Italia nell’arco dei quattro anni è triplicato l’utilizzo degli annunci di lavoro online, ma non con la stessa intensità per quelli relativi all’IA. In particolare, si osserva un aumento della quota di annunci IA fino al 2022 raggiungendo lo 0,74% e un calo nel 2023 allo 0,46% (inferiore allo 0,54% del 2019), quota simile a quella della Francia nel 2019. </a:t>
            </a:r>
          </a:p>
          <a:p>
            <a:pPr algn="just"/>
            <a:endParaRPr lang="it-IT" sz="1600" dirty="0"/>
          </a:p>
        </p:txBody>
      </p:sp>
    </p:spTree>
    <p:extLst>
      <p:ext uri="{BB962C8B-B14F-4D97-AF65-F5344CB8AC3E}">
        <p14:creationId xmlns:p14="http://schemas.microsoft.com/office/powerpoint/2010/main" val="129782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2"/>
          <p:cNvSpPr txBox="1">
            <a:spLocks noGrp="1"/>
          </p:cNvSpPr>
          <p:nvPr>
            <p:ph type="ftr" idx="11"/>
          </p:nvPr>
        </p:nvSpPr>
        <p:spPr>
          <a:xfrm>
            <a:off x="-41645" y="7391446"/>
            <a:ext cx="6498492" cy="365125"/>
          </a:xfrm>
          <a:prstGeom prst="rect">
            <a:avLst/>
          </a:prstGeom>
          <a:noFill/>
          <a:ln>
            <a:noFill/>
          </a:ln>
        </p:spPr>
        <p:txBody>
          <a:bodyPr spcFirstLastPara="1" wrap="square" lIns="91428" tIns="45700" rIns="91428" bIns="45700" anchor="ctr" anchorCtr="0">
            <a:noAutofit/>
          </a:bodyPr>
          <a:lstStyle/>
          <a:p>
            <a:r>
              <a:rPr lang="it-IT">
                <a:solidFill>
                  <a:schemeClr val="lt1"/>
                </a:solidFill>
              </a:rPr>
              <a:t>Maurizio Caviglia </a:t>
            </a:r>
            <a:endParaRPr/>
          </a:p>
          <a:p>
            <a:r>
              <a:rPr lang="it-IT">
                <a:solidFill>
                  <a:schemeClr val="lt1"/>
                </a:solidFill>
              </a:rPr>
              <a:t>Segretario Generale della Camera di Commercio di Genova </a:t>
            </a:r>
            <a:endParaRPr/>
          </a:p>
        </p:txBody>
      </p:sp>
      <p:sp>
        <p:nvSpPr>
          <p:cNvPr id="106" name="Google Shape;106;p2"/>
          <p:cNvSpPr txBox="1"/>
          <p:nvPr/>
        </p:nvSpPr>
        <p:spPr>
          <a:xfrm>
            <a:off x="19020" y="8529300"/>
            <a:ext cx="6858001"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pPr lvl="0"/>
            <a:endParaRPr sz="1500" b="1" dirty="0">
              <a:solidFill>
                <a:srgbClr val="FFFFFF"/>
              </a:solidFill>
              <a:latin typeface="Roboto"/>
              <a:ea typeface="Roboto"/>
              <a:cs typeface="Roboto"/>
              <a:sym typeface="Roboto"/>
            </a:endParaRPr>
          </a:p>
        </p:txBody>
      </p:sp>
      <p:sp>
        <p:nvSpPr>
          <p:cNvPr id="107" name="Google Shape;107;p2"/>
          <p:cNvSpPr/>
          <p:nvPr/>
        </p:nvSpPr>
        <p:spPr>
          <a:xfrm>
            <a:off x="4688712" y="8655900"/>
            <a:ext cx="2112601" cy="488100"/>
          </a:xfrm>
          <a:prstGeom prst="rect">
            <a:avLst/>
          </a:prstGeom>
          <a:noFill/>
          <a:ln>
            <a:noFill/>
          </a:ln>
        </p:spPr>
        <p:txBody>
          <a:bodyPr spcFirstLastPara="1" wrap="square" lIns="91428" tIns="45700" rIns="91428" bIns="45700" anchor="ctr" anchorCtr="0">
            <a:noAutofit/>
          </a:bodyPr>
          <a:lstStyle/>
          <a:p>
            <a:pPr algn="r">
              <a:buClr>
                <a:schemeClr val="lt1"/>
              </a:buClr>
              <a:buSzPts val="2000"/>
            </a:pPr>
            <a:r>
              <a:rPr lang="it-IT" sz="2000" b="1" dirty="0">
                <a:solidFill>
                  <a:schemeClr val="lt1"/>
                </a:solidFill>
              </a:rPr>
              <a:t>    18</a:t>
            </a:r>
            <a:endParaRPr sz="2000" b="1" dirty="0">
              <a:solidFill>
                <a:schemeClr val="lt1"/>
              </a:solidFill>
            </a:endParaRPr>
          </a:p>
        </p:txBody>
      </p:sp>
      <p:pic>
        <p:nvPicPr>
          <p:cNvPr id="109" name="Google Shape;109;p2"/>
          <p:cNvPicPr preferRelativeResize="0"/>
          <p:nvPr/>
        </p:nvPicPr>
        <p:blipFill>
          <a:blip r:embed="rId3">
            <a:alphaModFix/>
          </a:blip>
          <a:stretch>
            <a:fillRect/>
          </a:stretch>
        </p:blipFill>
        <p:spPr>
          <a:xfrm>
            <a:off x="2050837" y="8592674"/>
            <a:ext cx="2115979" cy="487951"/>
          </a:xfrm>
          <a:prstGeom prst="rect">
            <a:avLst/>
          </a:prstGeom>
          <a:noFill/>
          <a:ln>
            <a:noFill/>
          </a:ln>
        </p:spPr>
      </p:pic>
      <p:sp>
        <p:nvSpPr>
          <p:cNvPr id="9" name="CasellaDiTesto 8">
            <a:extLst>
              <a:ext uri="{FF2B5EF4-FFF2-40B4-BE49-F238E27FC236}">
                <a16:creationId xmlns:a16="http://schemas.microsoft.com/office/drawing/2014/main" id="{A6ABC157-0959-7980-7B27-F07C3E89C9A3}"/>
              </a:ext>
            </a:extLst>
          </p:cNvPr>
          <p:cNvSpPr txBox="1"/>
          <p:nvPr/>
        </p:nvSpPr>
        <p:spPr>
          <a:xfrm>
            <a:off x="361699" y="360498"/>
            <a:ext cx="6172642" cy="3046988"/>
          </a:xfrm>
          <a:prstGeom prst="rect">
            <a:avLst/>
          </a:prstGeom>
          <a:noFill/>
        </p:spPr>
        <p:txBody>
          <a:bodyPr wrap="square">
            <a:spAutoFit/>
          </a:bodyPr>
          <a:lstStyle/>
          <a:p>
            <a:pPr algn="just"/>
            <a:r>
              <a:rPr lang="it-IT" sz="1600" dirty="0"/>
              <a:t>A livello settoriale in Italia si osservano annunci di lavoro legati all’IA soprattutto nell’ICT e nelle attività professionali, scientifiche e tecniche, con una quota nel 2023 rispettivamente di 2,7% e 1,24%, in crescita rispetto al 2019. </a:t>
            </a:r>
          </a:p>
          <a:p>
            <a:pPr algn="just"/>
            <a:endParaRPr lang="it-IT" sz="1600" dirty="0"/>
          </a:p>
          <a:p>
            <a:pPr algn="just"/>
            <a:endParaRPr lang="it-IT" sz="1600" dirty="0"/>
          </a:p>
          <a:p>
            <a:pPr algn="just"/>
            <a:r>
              <a:rPr lang="it-IT" sz="1600" dirty="0"/>
              <a:t>Esaminando il dettaglio delle tipologie di competenze domandate, si evidenzia che quelle di </a:t>
            </a:r>
            <a:r>
              <a:rPr lang="it-IT" sz="1600" b="1" dirty="0"/>
              <a:t>machine learning </a:t>
            </a:r>
            <a:r>
              <a:rPr lang="it-IT" sz="1600" dirty="0"/>
              <a:t>e di </a:t>
            </a:r>
            <a:r>
              <a:rPr lang="it-IT" sz="1600" b="1" dirty="0"/>
              <a:t>elaborazione di linguaggio naturale</a:t>
            </a:r>
            <a:r>
              <a:rPr lang="it-IT" sz="1600" dirty="0"/>
              <a:t> sono maggiormente richieste in tutti i paesi analizzati, mentre le competenze relative alla guida autonoma e alla robotica mostrano una domanda più specifica e variabile tra i paesi.</a:t>
            </a:r>
          </a:p>
        </p:txBody>
      </p:sp>
      <p:pic>
        <p:nvPicPr>
          <p:cNvPr id="3" name="Immagine 2">
            <a:extLst>
              <a:ext uri="{FF2B5EF4-FFF2-40B4-BE49-F238E27FC236}">
                <a16:creationId xmlns:a16="http://schemas.microsoft.com/office/drawing/2014/main" id="{ADA52628-FE25-0785-921C-6A9B5DBD9F3D}"/>
              </a:ext>
            </a:extLst>
          </p:cNvPr>
          <p:cNvPicPr>
            <a:picLocks noChangeAspect="1"/>
          </p:cNvPicPr>
          <p:nvPr/>
        </p:nvPicPr>
        <p:blipFill>
          <a:blip r:embed="rId4"/>
          <a:stretch>
            <a:fillRect/>
          </a:stretch>
        </p:blipFill>
        <p:spPr>
          <a:xfrm>
            <a:off x="494269" y="3754482"/>
            <a:ext cx="6040071" cy="4395769"/>
          </a:xfrm>
          <a:prstGeom prst="rect">
            <a:avLst/>
          </a:prstGeom>
        </p:spPr>
      </p:pic>
    </p:spTree>
    <p:extLst>
      <p:ext uri="{BB962C8B-B14F-4D97-AF65-F5344CB8AC3E}">
        <p14:creationId xmlns:p14="http://schemas.microsoft.com/office/powerpoint/2010/main" val="1639344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2"/>
          <p:cNvSpPr txBox="1">
            <a:spLocks noGrp="1"/>
          </p:cNvSpPr>
          <p:nvPr>
            <p:ph type="ftr" idx="11"/>
          </p:nvPr>
        </p:nvSpPr>
        <p:spPr>
          <a:xfrm>
            <a:off x="-41645" y="7391446"/>
            <a:ext cx="6498492" cy="365125"/>
          </a:xfrm>
          <a:prstGeom prst="rect">
            <a:avLst/>
          </a:prstGeom>
          <a:noFill/>
          <a:ln>
            <a:noFill/>
          </a:ln>
        </p:spPr>
        <p:txBody>
          <a:bodyPr spcFirstLastPara="1" wrap="square" lIns="91428" tIns="45700" rIns="91428" bIns="45700" anchor="ctr" anchorCtr="0">
            <a:noAutofit/>
          </a:bodyPr>
          <a:lstStyle/>
          <a:p>
            <a:r>
              <a:rPr lang="it-IT">
                <a:solidFill>
                  <a:schemeClr val="lt1"/>
                </a:solidFill>
              </a:rPr>
              <a:t>Maurizio Caviglia </a:t>
            </a:r>
            <a:endParaRPr/>
          </a:p>
          <a:p>
            <a:r>
              <a:rPr lang="it-IT">
                <a:solidFill>
                  <a:schemeClr val="lt1"/>
                </a:solidFill>
              </a:rPr>
              <a:t>Segretario Generale della Camera di Commercio di Genova </a:t>
            </a:r>
            <a:endParaRPr/>
          </a:p>
        </p:txBody>
      </p:sp>
      <p:sp>
        <p:nvSpPr>
          <p:cNvPr id="106" name="Google Shape;106;p2"/>
          <p:cNvSpPr txBox="1"/>
          <p:nvPr/>
        </p:nvSpPr>
        <p:spPr>
          <a:xfrm>
            <a:off x="19020" y="8529300"/>
            <a:ext cx="6858001"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pPr lvl="0"/>
            <a:endParaRPr sz="1500" b="1" dirty="0">
              <a:solidFill>
                <a:srgbClr val="FFFFFF"/>
              </a:solidFill>
              <a:latin typeface="Roboto"/>
              <a:ea typeface="Roboto"/>
              <a:cs typeface="Roboto"/>
              <a:sym typeface="Roboto"/>
            </a:endParaRPr>
          </a:p>
        </p:txBody>
      </p:sp>
      <p:sp>
        <p:nvSpPr>
          <p:cNvPr id="107" name="Google Shape;107;p2"/>
          <p:cNvSpPr/>
          <p:nvPr/>
        </p:nvSpPr>
        <p:spPr>
          <a:xfrm>
            <a:off x="4688712" y="8655900"/>
            <a:ext cx="2112601" cy="488100"/>
          </a:xfrm>
          <a:prstGeom prst="rect">
            <a:avLst/>
          </a:prstGeom>
          <a:noFill/>
          <a:ln>
            <a:noFill/>
          </a:ln>
        </p:spPr>
        <p:txBody>
          <a:bodyPr spcFirstLastPara="1" wrap="square" lIns="91428" tIns="45700" rIns="91428" bIns="45700" anchor="ctr" anchorCtr="0">
            <a:noAutofit/>
          </a:bodyPr>
          <a:lstStyle/>
          <a:p>
            <a:pPr algn="r">
              <a:buClr>
                <a:schemeClr val="lt1"/>
              </a:buClr>
              <a:buSzPts val="2000"/>
            </a:pPr>
            <a:r>
              <a:rPr lang="it-IT" sz="2000" b="1" dirty="0">
                <a:solidFill>
                  <a:schemeClr val="lt1"/>
                </a:solidFill>
              </a:rPr>
              <a:t>    19</a:t>
            </a:r>
            <a:endParaRPr sz="2000" b="1" dirty="0">
              <a:solidFill>
                <a:schemeClr val="lt1"/>
              </a:solidFill>
            </a:endParaRPr>
          </a:p>
        </p:txBody>
      </p:sp>
      <p:pic>
        <p:nvPicPr>
          <p:cNvPr id="109" name="Google Shape;109;p2"/>
          <p:cNvPicPr preferRelativeResize="0"/>
          <p:nvPr/>
        </p:nvPicPr>
        <p:blipFill>
          <a:blip r:embed="rId3">
            <a:alphaModFix/>
          </a:blip>
          <a:stretch>
            <a:fillRect/>
          </a:stretch>
        </p:blipFill>
        <p:spPr>
          <a:xfrm>
            <a:off x="2050837" y="8592674"/>
            <a:ext cx="2115979" cy="487951"/>
          </a:xfrm>
          <a:prstGeom prst="rect">
            <a:avLst/>
          </a:prstGeom>
          <a:noFill/>
          <a:ln>
            <a:noFill/>
          </a:ln>
        </p:spPr>
      </p:pic>
      <p:sp>
        <p:nvSpPr>
          <p:cNvPr id="9" name="CasellaDiTesto 8">
            <a:extLst>
              <a:ext uri="{FF2B5EF4-FFF2-40B4-BE49-F238E27FC236}">
                <a16:creationId xmlns:a16="http://schemas.microsoft.com/office/drawing/2014/main" id="{A6ABC157-0959-7980-7B27-F07C3E89C9A3}"/>
              </a:ext>
            </a:extLst>
          </p:cNvPr>
          <p:cNvSpPr txBox="1"/>
          <p:nvPr/>
        </p:nvSpPr>
        <p:spPr>
          <a:xfrm>
            <a:off x="361699" y="360498"/>
            <a:ext cx="6172642" cy="3046988"/>
          </a:xfrm>
          <a:prstGeom prst="rect">
            <a:avLst/>
          </a:prstGeom>
          <a:noFill/>
        </p:spPr>
        <p:txBody>
          <a:bodyPr wrap="square">
            <a:spAutoFit/>
          </a:bodyPr>
          <a:lstStyle/>
          <a:p>
            <a:pPr algn="just"/>
            <a:r>
              <a:rPr lang="it-IT" sz="1600" dirty="0"/>
              <a:t>Focalizzando l’attenzione sugli annunci raccolti in Italia nel 2023 a livello delle professioni, </a:t>
            </a:r>
            <a:r>
              <a:rPr lang="it-IT" sz="1600" b="1" dirty="0"/>
              <a:t>gli statistici e analisti di dati presentano l’incidenza più elevata di job post riguardanti l’Intelligenza Artificiale</a:t>
            </a:r>
            <a:r>
              <a:rPr lang="it-IT" sz="1600" dirty="0"/>
              <a:t>, con oltre 500 annunci pari al 44,9% del totale della professione.</a:t>
            </a:r>
          </a:p>
          <a:p>
            <a:pPr algn="just"/>
            <a:endParaRPr lang="it-IT" sz="1600" dirty="0"/>
          </a:p>
          <a:p>
            <a:pPr algn="just"/>
            <a:r>
              <a:rPr lang="it-IT" sz="1600" dirty="0"/>
              <a:t>Seguono i matematici – anche se con valori assoluti più bassi – con il 28%, gli analisti e progettisti di applicazioni web (24,6%), gli analisti di sistema (6,6%) e gli analisti e progettisti di software (4,3%). Quest’ultimi si distinguono per il maggior numero di annunci IA, circa 800 nel 2023 in Italia.</a:t>
            </a:r>
          </a:p>
          <a:p>
            <a:pPr algn="just"/>
            <a:endParaRPr lang="it-IT" sz="1600" dirty="0"/>
          </a:p>
        </p:txBody>
      </p:sp>
      <p:pic>
        <p:nvPicPr>
          <p:cNvPr id="4" name="Immagine 3">
            <a:extLst>
              <a:ext uri="{FF2B5EF4-FFF2-40B4-BE49-F238E27FC236}">
                <a16:creationId xmlns:a16="http://schemas.microsoft.com/office/drawing/2014/main" id="{316090DD-3FA0-83A3-4010-209881C595F7}"/>
              </a:ext>
            </a:extLst>
          </p:cNvPr>
          <p:cNvPicPr>
            <a:picLocks noChangeAspect="1"/>
          </p:cNvPicPr>
          <p:nvPr/>
        </p:nvPicPr>
        <p:blipFill>
          <a:blip r:embed="rId4"/>
          <a:stretch>
            <a:fillRect/>
          </a:stretch>
        </p:blipFill>
        <p:spPr>
          <a:xfrm>
            <a:off x="15516" y="3470860"/>
            <a:ext cx="6826968" cy="4672401"/>
          </a:xfrm>
          <a:prstGeom prst="rect">
            <a:avLst/>
          </a:prstGeom>
        </p:spPr>
      </p:pic>
    </p:spTree>
    <p:extLst>
      <p:ext uri="{BB962C8B-B14F-4D97-AF65-F5344CB8AC3E}">
        <p14:creationId xmlns:p14="http://schemas.microsoft.com/office/powerpoint/2010/main" val="372494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2"/>
          <p:cNvSpPr txBox="1">
            <a:spLocks noGrp="1"/>
          </p:cNvSpPr>
          <p:nvPr>
            <p:ph type="ftr" idx="11"/>
          </p:nvPr>
        </p:nvSpPr>
        <p:spPr>
          <a:xfrm>
            <a:off x="-41645" y="7391446"/>
            <a:ext cx="6498492" cy="365125"/>
          </a:xfrm>
          <a:prstGeom prst="rect">
            <a:avLst/>
          </a:prstGeom>
          <a:noFill/>
          <a:ln>
            <a:noFill/>
          </a:ln>
        </p:spPr>
        <p:txBody>
          <a:bodyPr spcFirstLastPara="1" wrap="square" lIns="91428" tIns="45700" rIns="91428" bIns="45700" anchor="ctr" anchorCtr="0">
            <a:noAutofit/>
          </a:bodyPr>
          <a:lstStyle/>
          <a:p>
            <a:r>
              <a:rPr lang="it-IT">
                <a:solidFill>
                  <a:schemeClr val="lt1"/>
                </a:solidFill>
              </a:rPr>
              <a:t>Maurizio Caviglia </a:t>
            </a:r>
            <a:endParaRPr/>
          </a:p>
          <a:p>
            <a:r>
              <a:rPr lang="it-IT">
                <a:solidFill>
                  <a:schemeClr val="lt1"/>
                </a:solidFill>
              </a:rPr>
              <a:t>Segretario Generale della Camera di Commercio di Genova </a:t>
            </a:r>
            <a:endParaRPr/>
          </a:p>
        </p:txBody>
      </p:sp>
      <p:sp>
        <p:nvSpPr>
          <p:cNvPr id="106" name="Google Shape;106;p2"/>
          <p:cNvSpPr txBox="1"/>
          <p:nvPr/>
        </p:nvSpPr>
        <p:spPr>
          <a:xfrm>
            <a:off x="19020" y="8529300"/>
            <a:ext cx="6858001"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pPr lvl="0"/>
            <a:endParaRPr sz="1500" b="1" dirty="0">
              <a:solidFill>
                <a:srgbClr val="FFFFFF"/>
              </a:solidFill>
              <a:latin typeface="Roboto"/>
              <a:ea typeface="Roboto"/>
              <a:cs typeface="Roboto"/>
              <a:sym typeface="Roboto"/>
            </a:endParaRPr>
          </a:p>
        </p:txBody>
      </p:sp>
      <p:sp>
        <p:nvSpPr>
          <p:cNvPr id="107" name="Google Shape;107;p2"/>
          <p:cNvSpPr/>
          <p:nvPr/>
        </p:nvSpPr>
        <p:spPr>
          <a:xfrm>
            <a:off x="4688712" y="8655900"/>
            <a:ext cx="2112601" cy="488100"/>
          </a:xfrm>
          <a:prstGeom prst="rect">
            <a:avLst/>
          </a:prstGeom>
          <a:noFill/>
          <a:ln>
            <a:noFill/>
          </a:ln>
        </p:spPr>
        <p:txBody>
          <a:bodyPr spcFirstLastPara="1" wrap="square" lIns="91428" tIns="45700" rIns="91428" bIns="45700" anchor="ctr" anchorCtr="0">
            <a:noAutofit/>
          </a:bodyPr>
          <a:lstStyle/>
          <a:p>
            <a:pPr algn="r">
              <a:buClr>
                <a:schemeClr val="lt1"/>
              </a:buClr>
              <a:buSzPts val="2000"/>
            </a:pPr>
            <a:r>
              <a:rPr lang="it-IT" sz="2000" b="1" dirty="0">
                <a:solidFill>
                  <a:schemeClr val="lt1"/>
                </a:solidFill>
              </a:rPr>
              <a:t>    2</a:t>
            </a:r>
            <a:endParaRPr sz="2000" b="1" dirty="0">
              <a:solidFill>
                <a:schemeClr val="lt1"/>
              </a:solidFill>
            </a:endParaRPr>
          </a:p>
        </p:txBody>
      </p:sp>
      <p:pic>
        <p:nvPicPr>
          <p:cNvPr id="109" name="Google Shape;109;p2"/>
          <p:cNvPicPr preferRelativeResize="0"/>
          <p:nvPr/>
        </p:nvPicPr>
        <p:blipFill>
          <a:blip r:embed="rId3">
            <a:alphaModFix/>
          </a:blip>
          <a:stretch>
            <a:fillRect/>
          </a:stretch>
        </p:blipFill>
        <p:spPr>
          <a:xfrm>
            <a:off x="2050837" y="8592674"/>
            <a:ext cx="2115979" cy="487951"/>
          </a:xfrm>
          <a:prstGeom prst="rect">
            <a:avLst/>
          </a:prstGeom>
          <a:noFill/>
          <a:ln>
            <a:noFill/>
          </a:ln>
        </p:spPr>
      </p:pic>
      <p:sp>
        <p:nvSpPr>
          <p:cNvPr id="3" name="CasellaDiTesto 2"/>
          <p:cNvSpPr txBox="1"/>
          <p:nvPr/>
        </p:nvSpPr>
        <p:spPr>
          <a:xfrm>
            <a:off x="1001167" y="643645"/>
            <a:ext cx="4855664" cy="369332"/>
          </a:xfrm>
          <a:prstGeom prst="rect">
            <a:avLst/>
          </a:prstGeom>
          <a:noFill/>
        </p:spPr>
        <p:txBody>
          <a:bodyPr wrap="square" rtlCol="0">
            <a:spAutoFit/>
          </a:bodyPr>
          <a:lstStyle/>
          <a:p>
            <a:pPr algn="ctr"/>
            <a:r>
              <a:rPr lang="it-IT" sz="1800" b="1" dirty="0"/>
              <a:t>Il Sistema Informativo Excelsior</a:t>
            </a:r>
          </a:p>
        </p:txBody>
      </p:sp>
      <p:sp>
        <p:nvSpPr>
          <p:cNvPr id="4" name="CasellaDiTesto 3">
            <a:extLst>
              <a:ext uri="{FF2B5EF4-FFF2-40B4-BE49-F238E27FC236}">
                <a16:creationId xmlns:a16="http://schemas.microsoft.com/office/drawing/2014/main" id="{CBCC842F-A526-82E6-E09D-532E58F7E95A}"/>
              </a:ext>
            </a:extLst>
          </p:cNvPr>
          <p:cNvSpPr txBox="1"/>
          <p:nvPr/>
        </p:nvSpPr>
        <p:spPr>
          <a:xfrm>
            <a:off x="237088" y="1785706"/>
            <a:ext cx="6383823" cy="59708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chemeClr val="accent1"/>
              </a:buClr>
              <a:buSzPts val="1800"/>
              <a:buFont typeface="Noto Sans Symbols"/>
              <a:buChar char="●"/>
              <a:tabLst/>
              <a:defRPr/>
            </a:pPr>
            <a:r>
              <a:rPr kumimoji="0" lang="it-IT" sz="1600" b="1"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Excelsior</a:t>
            </a:r>
            <a:r>
              <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 è il più ampio sistema informativo sulla </a:t>
            </a:r>
            <a:r>
              <a:rPr kumimoji="0" lang="it-IT" sz="1600" b="1"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domanda di profili professionali </a:t>
            </a:r>
            <a:r>
              <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delle imprese italiane </a:t>
            </a:r>
          </a:p>
          <a:p>
            <a:pPr marL="285750" marR="0" lvl="0" indent="-171450" algn="l" defTabSz="914400" rtl="0" eaLnBrk="1" fontAlgn="auto" latinLnBrk="0" hangingPunct="1">
              <a:lnSpc>
                <a:spcPct val="100000"/>
              </a:lnSpc>
              <a:spcBef>
                <a:spcPts val="0"/>
              </a:spcBef>
              <a:spcAft>
                <a:spcPts val="0"/>
              </a:spcAft>
              <a:buClr>
                <a:srgbClr val="000000"/>
              </a:buClr>
              <a:buSzPts val="1800"/>
              <a:buFont typeface="Noto Sans Symbols"/>
              <a:buNone/>
              <a:tabLst/>
              <a:defRPr/>
            </a:pPr>
            <a:endPar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endParaRPr>
          </a:p>
          <a:p>
            <a:pPr marL="285750" marR="0" lvl="0" indent="-285750" algn="l" defTabSz="914400" rtl="0" eaLnBrk="1" fontAlgn="auto" latinLnBrk="0" hangingPunct="1">
              <a:lnSpc>
                <a:spcPct val="100000"/>
              </a:lnSpc>
              <a:spcBef>
                <a:spcPts val="0"/>
              </a:spcBef>
              <a:spcAft>
                <a:spcPts val="0"/>
              </a:spcAft>
              <a:buClr>
                <a:schemeClr val="accent1"/>
              </a:buClr>
              <a:buSzPts val="1800"/>
              <a:buFont typeface="Noto Sans Symbols"/>
              <a:buChar char="●"/>
              <a:tabLst/>
              <a:defRPr/>
            </a:pPr>
            <a:r>
              <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E’ tra le indagini ufficiali del </a:t>
            </a:r>
            <a:r>
              <a:rPr kumimoji="0" lang="it-IT" sz="1600" b="1"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Sistema Statistico Nazionale (SISTAN) </a:t>
            </a:r>
            <a:r>
              <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italiano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 </a:t>
            </a:r>
          </a:p>
          <a:p>
            <a:pPr marL="285750" marR="0" lvl="0" indent="-285750" algn="l" defTabSz="914400" rtl="0" eaLnBrk="1" fontAlgn="auto" latinLnBrk="0" hangingPunct="1">
              <a:lnSpc>
                <a:spcPct val="100000"/>
              </a:lnSpc>
              <a:spcBef>
                <a:spcPts val="0"/>
              </a:spcBef>
              <a:spcAft>
                <a:spcPts val="0"/>
              </a:spcAft>
              <a:buClr>
                <a:schemeClr val="accent1"/>
              </a:buClr>
              <a:buSzPts val="1800"/>
              <a:buFont typeface="Noto Sans Symbols"/>
              <a:buChar char="●"/>
              <a:tabLst/>
              <a:defRPr/>
            </a:pPr>
            <a:r>
              <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E’ promosso da oltre 20 anni da Unioncamere insieme a Ministero del </a:t>
            </a:r>
            <a:r>
              <a:rPr kumimoji="0" lang="it-IT" sz="1600" b="1"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Lavoro/Agenzia Nazionale per le Politiche Attive del Lavoro (ANPAL) </a:t>
            </a:r>
            <a:endPar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Noto Sans Symbols"/>
              <a:buNone/>
              <a:tabLst/>
              <a:defRPr/>
            </a:pPr>
            <a:endPar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endParaRPr>
          </a:p>
          <a:p>
            <a:pPr marL="285750" marR="0" lvl="0" indent="-285750" algn="l" defTabSz="914400" rtl="0" eaLnBrk="1" fontAlgn="auto" latinLnBrk="0" hangingPunct="1">
              <a:lnSpc>
                <a:spcPct val="100000"/>
              </a:lnSpc>
              <a:spcBef>
                <a:spcPts val="0"/>
              </a:spcBef>
              <a:spcAft>
                <a:spcPts val="0"/>
              </a:spcAft>
              <a:buClr>
                <a:schemeClr val="accent1"/>
              </a:buClr>
              <a:buSzPts val="1800"/>
              <a:buFont typeface="Noto Sans Symbols"/>
              <a:buChar char="●"/>
              <a:tabLst/>
              <a:defRPr/>
            </a:pPr>
            <a:r>
              <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E’ fondato sul </a:t>
            </a:r>
            <a:r>
              <a:rPr kumimoji="0" lang="it-IT" sz="1600" b="1"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Registro delle Imprese, integrato con le informazioni occupazionali provenienti da fonte INPS </a:t>
            </a:r>
            <a:endPar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Noto Sans Symbols"/>
              <a:buNone/>
              <a:tabLst/>
              <a:defRPr/>
            </a:pPr>
            <a:endPar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endParaRPr>
          </a:p>
          <a:p>
            <a:pPr marL="285750" marR="0" lvl="0" indent="-285750" algn="l" defTabSz="914400" rtl="0" eaLnBrk="1" fontAlgn="auto" latinLnBrk="0" hangingPunct="1">
              <a:lnSpc>
                <a:spcPct val="100000"/>
              </a:lnSpc>
              <a:spcBef>
                <a:spcPts val="0"/>
              </a:spcBef>
              <a:spcAft>
                <a:spcPts val="0"/>
              </a:spcAft>
              <a:buClr>
                <a:schemeClr val="accent1"/>
              </a:buClr>
              <a:buSzPts val="1800"/>
              <a:buFont typeface="Noto Sans Symbols"/>
              <a:buChar char="●"/>
              <a:tabLst/>
              <a:defRPr/>
            </a:pPr>
            <a:r>
              <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E’ supportato dalla </a:t>
            </a:r>
            <a:r>
              <a:rPr kumimoji="0" lang="it-IT" sz="1600" b="1"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rete delle Camere di Commercio</a:t>
            </a:r>
            <a:r>
              <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 per le interviste che mensilmente vengono svolte su un campione rappresentativo di imprese.</a:t>
            </a:r>
          </a:p>
          <a:p>
            <a:pPr marL="285750" marR="0" lvl="0" indent="-171450" algn="l" defTabSz="914400" rtl="0" eaLnBrk="1" fontAlgn="auto" latinLnBrk="0" hangingPunct="1">
              <a:lnSpc>
                <a:spcPct val="100000"/>
              </a:lnSpc>
              <a:spcBef>
                <a:spcPts val="0"/>
              </a:spcBef>
              <a:spcAft>
                <a:spcPts val="0"/>
              </a:spcAft>
              <a:buClr>
                <a:srgbClr val="000000"/>
              </a:buClr>
              <a:buSzPts val="1800"/>
              <a:buFont typeface="Noto Sans Symbols"/>
              <a:buNone/>
              <a:tabLst/>
              <a:defRPr/>
            </a:pPr>
            <a:endPar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endParaRPr>
          </a:p>
          <a:p>
            <a:pPr marL="285750" marR="0" lvl="0" indent="-285750" algn="l" defTabSz="914400" rtl="0" eaLnBrk="1" fontAlgn="auto" latinLnBrk="0" hangingPunct="1">
              <a:lnSpc>
                <a:spcPct val="100000"/>
              </a:lnSpc>
              <a:spcBef>
                <a:spcPts val="0"/>
              </a:spcBef>
              <a:spcAft>
                <a:spcPts val="0"/>
              </a:spcAft>
              <a:buClr>
                <a:schemeClr val="accent1"/>
              </a:buClr>
              <a:buSzPts val="1800"/>
              <a:buFont typeface="Noto Sans Symbols"/>
              <a:buChar char="●"/>
              <a:tabLst/>
              <a:defRPr/>
            </a:pPr>
            <a:r>
              <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Attualmente ha come </a:t>
            </a:r>
            <a:r>
              <a:rPr kumimoji="0" lang="it-IT" sz="1600" b="1"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campo di osservazione tutte le imprese iscritte ai Registri delle Camere di commercio</a:t>
            </a:r>
            <a:r>
              <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 con almeno un addetto dipendente dei diversi settori economici (</a:t>
            </a:r>
            <a:r>
              <a:rPr kumimoji="0" lang="it-IT" sz="1600" b="1"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esclusa l’agricoltura e la PA</a:t>
            </a:r>
            <a:r>
              <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 Il campione è formato da circa </a:t>
            </a:r>
            <a:r>
              <a:rPr kumimoji="0" lang="it-IT" sz="1600" b="1"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100 mila imprese a livello nazionale</a:t>
            </a:r>
            <a:r>
              <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 di queste circa </a:t>
            </a:r>
            <a:r>
              <a:rPr kumimoji="0" lang="it-IT" sz="1600" b="1"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3.400 sono rappresentative della Liguria e 1.500 di Genova</a:t>
            </a:r>
            <a:r>
              <a:rPr kumimoji="0" lang="it-IT" sz="1600" b="0" i="0" u="none" strike="noStrike" kern="0" cap="none" spc="0" normalizeH="0" baseline="0" noProof="0" dirty="0">
                <a:ln>
                  <a:noFill/>
                </a:ln>
                <a:solidFill>
                  <a:srgbClr val="000000">
                    <a:lumMod val="75000"/>
                    <a:lumOff val="25000"/>
                  </a:srgbClr>
                </a:solidFill>
                <a:effectLst/>
                <a:uLnTx/>
                <a:uFillTx/>
                <a:latin typeface="+mj-lt"/>
                <a:ea typeface="Roboto"/>
                <a:cs typeface="Roboto"/>
                <a:sym typeface="Roboto"/>
              </a:rPr>
              <a:t>.</a:t>
            </a:r>
          </a:p>
          <a:p>
            <a:endParaRPr lang="it-IT"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44DECE52-40EE-EC0D-F6D8-C541929B5396}"/>
            </a:ext>
          </a:extLst>
        </p:cNvPr>
        <p:cNvGrpSpPr/>
        <p:nvPr/>
      </p:nvGrpSpPr>
      <p:grpSpPr>
        <a:xfrm>
          <a:off x="0" y="0"/>
          <a:ext cx="0" cy="0"/>
          <a:chOff x="0" y="0"/>
          <a:chExt cx="0" cy="0"/>
        </a:xfrm>
      </p:grpSpPr>
      <p:sp>
        <p:nvSpPr>
          <p:cNvPr id="106" name="Google Shape;106;p2">
            <a:extLst>
              <a:ext uri="{FF2B5EF4-FFF2-40B4-BE49-F238E27FC236}">
                <a16:creationId xmlns:a16="http://schemas.microsoft.com/office/drawing/2014/main" id="{FE71E6AF-3C62-AEFE-B88B-8020E82A7793}"/>
              </a:ext>
            </a:extLst>
          </p:cNvPr>
          <p:cNvSpPr txBox="1"/>
          <p:nvPr/>
        </p:nvSpPr>
        <p:spPr>
          <a:xfrm>
            <a:off x="0" y="8543742"/>
            <a:ext cx="6858000"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r>
              <a:rPr lang="it-IT" dirty="0">
                <a:solidFill>
                  <a:schemeClr val="bg1"/>
                </a:solidFill>
              </a:rPr>
              <a:t>        </a:t>
            </a:r>
          </a:p>
        </p:txBody>
      </p:sp>
      <p:sp>
        <p:nvSpPr>
          <p:cNvPr id="107" name="Google Shape;107;p2">
            <a:extLst>
              <a:ext uri="{FF2B5EF4-FFF2-40B4-BE49-F238E27FC236}">
                <a16:creationId xmlns:a16="http://schemas.microsoft.com/office/drawing/2014/main" id="{A8297EDE-AE5B-5EA3-BF47-0F70A3CE3B87}"/>
              </a:ext>
            </a:extLst>
          </p:cNvPr>
          <p:cNvSpPr/>
          <p:nvPr/>
        </p:nvSpPr>
        <p:spPr>
          <a:xfrm>
            <a:off x="4688712" y="8655900"/>
            <a:ext cx="2112601" cy="488100"/>
          </a:xfrm>
          <a:prstGeom prst="rect">
            <a:avLst/>
          </a:prstGeom>
          <a:noFill/>
          <a:ln>
            <a:noFill/>
          </a:ln>
        </p:spPr>
        <p:txBody>
          <a:bodyPr spcFirstLastPara="1" wrap="square" lIns="91428" tIns="45700" rIns="91428" bIns="45700" anchor="ctr" anchorCtr="0">
            <a:noAutofit/>
          </a:bodyPr>
          <a:lstStyle/>
          <a:p>
            <a:pPr algn="r">
              <a:buClr>
                <a:schemeClr val="lt1"/>
              </a:buClr>
              <a:buSzPts val="2000"/>
            </a:pPr>
            <a:r>
              <a:rPr lang="it-IT" sz="2000" b="1" dirty="0">
                <a:solidFill>
                  <a:schemeClr val="lt1"/>
                </a:solidFill>
              </a:rPr>
              <a:t>    3</a:t>
            </a:r>
            <a:endParaRPr sz="2000" b="1" dirty="0">
              <a:solidFill>
                <a:schemeClr val="lt1"/>
              </a:solidFill>
            </a:endParaRPr>
          </a:p>
        </p:txBody>
      </p:sp>
      <p:sp>
        <p:nvSpPr>
          <p:cNvPr id="4" name="Ovale 3">
            <a:extLst>
              <a:ext uri="{FF2B5EF4-FFF2-40B4-BE49-F238E27FC236}">
                <a16:creationId xmlns:a16="http://schemas.microsoft.com/office/drawing/2014/main" id="{EF38203E-1154-2C8A-3727-94FC71751F33}"/>
              </a:ext>
            </a:extLst>
          </p:cNvPr>
          <p:cNvSpPr/>
          <p:nvPr/>
        </p:nvSpPr>
        <p:spPr>
          <a:xfrm>
            <a:off x="1444599" y="848053"/>
            <a:ext cx="4151870" cy="1371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800" b="1" dirty="0"/>
              <a:t>MEGATREND</a:t>
            </a:r>
          </a:p>
        </p:txBody>
      </p:sp>
      <p:sp>
        <p:nvSpPr>
          <p:cNvPr id="5" name="Rettangolo 4">
            <a:extLst>
              <a:ext uri="{FF2B5EF4-FFF2-40B4-BE49-F238E27FC236}">
                <a16:creationId xmlns:a16="http://schemas.microsoft.com/office/drawing/2014/main" id="{2E841E4E-7A03-C604-7869-1D40AA88F7D6}"/>
              </a:ext>
            </a:extLst>
          </p:cNvPr>
          <p:cNvSpPr/>
          <p:nvPr/>
        </p:nvSpPr>
        <p:spPr>
          <a:xfrm>
            <a:off x="441695" y="2795477"/>
            <a:ext cx="1865870" cy="11121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6" name="Rettangolo 5">
            <a:extLst>
              <a:ext uri="{FF2B5EF4-FFF2-40B4-BE49-F238E27FC236}">
                <a16:creationId xmlns:a16="http://schemas.microsoft.com/office/drawing/2014/main" id="{B8AF11F5-A059-C8FF-4A6D-8C532AF040A4}"/>
              </a:ext>
            </a:extLst>
          </p:cNvPr>
          <p:cNvSpPr/>
          <p:nvPr/>
        </p:nvSpPr>
        <p:spPr>
          <a:xfrm>
            <a:off x="2511874" y="2832889"/>
            <a:ext cx="1929036" cy="11121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7" name="Rettangolo 6">
            <a:extLst>
              <a:ext uri="{FF2B5EF4-FFF2-40B4-BE49-F238E27FC236}">
                <a16:creationId xmlns:a16="http://schemas.microsoft.com/office/drawing/2014/main" id="{4608945B-5CC1-A29E-FBCC-416B4090BE67}"/>
              </a:ext>
            </a:extLst>
          </p:cNvPr>
          <p:cNvSpPr/>
          <p:nvPr/>
        </p:nvSpPr>
        <p:spPr>
          <a:xfrm>
            <a:off x="4688712" y="2860361"/>
            <a:ext cx="1929036" cy="11121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9" name="Freccia in giù 8">
            <a:extLst>
              <a:ext uri="{FF2B5EF4-FFF2-40B4-BE49-F238E27FC236}">
                <a16:creationId xmlns:a16="http://schemas.microsoft.com/office/drawing/2014/main" id="{8794101A-03E6-D5F6-5CCF-3A231E6AE610}"/>
              </a:ext>
            </a:extLst>
          </p:cNvPr>
          <p:cNvSpPr/>
          <p:nvPr/>
        </p:nvSpPr>
        <p:spPr>
          <a:xfrm>
            <a:off x="1316668" y="4496985"/>
            <a:ext cx="255860" cy="3768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a:extLst>
              <a:ext uri="{FF2B5EF4-FFF2-40B4-BE49-F238E27FC236}">
                <a16:creationId xmlns:a16="http://schemas.microsoft.com/office/drawing/2014/main" id="{C8202FC2-A987-9EAF-A5F9-23DF4CCC494A}"/>
              </a:ext>
            </a:extLst>
          </p:cNvPr>
          <p:cNvSpPr/>
          <p:nvPr/>
        </p:nvSpPr>
        <p:spPr>
          <a:xfrm>
            <a:off x="3392604" y="4481294"/>
            <a:ext cx="255860" cy="39732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a:extLst>
              <a:ext uri="{FF2B5EF4-FFF2-40B4-BE49-F238E27FC236}">
                <a16:creationId xmlns:a16="http://schemas.microsoft.com/office/drawing/2014/main" id="{674A695D-926D-0927-12E3-8C3AAADFA812}"/>
              </a:ext>
            </a:extLst>
          </p:cNvPr>
          <p:cNvSpPr/>
          <p:nvPr/>
        </p:nvSpPr>
        <p:spPr>
          <a:xfrm>
            <a:off x="5617082" y="4481293"/>
            <a:ext cx="255860" cy="39732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BFA901A2-EF50-74AF-6F99-9A78D9A7ED12}"/>
              </a:ext>
            </a:extLst>
          </p:cNvPr>
          <p:cNvSpPr txBox="1"/>
          <p:nvPr/>
        </p:nvSpPr>
        <p:spPr>
          <a:xfrm>
            <a:off x="136799" y="5174289"/>
            <a:ext cx="2475661" cy="283154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b="1" dirty="0"/>
              <a:t>Le nuove tecnologie sostituiranno il lavoro umano</a:t>
            </a:r>
          </a:p>
          <a:p>
            <a:pPr marL="285750" indent="-285750">
              <a:spcAft>
                <a:spcPts val="600"/>
              </a:spcAft>
              <a:buFont typeface="Arial" panose="020B0604020202020204" pitchFamily="34" charset="0"/>
              <a:buChar char="•"/>
            </a:pPr>
            <a:r>
              <a:rPr lang="it-IT" b="1" dirty="0"/>
              <a:t>La tecnologia trasforma i lavori esistenti</a:t>
            </a:r>
          </a:p>
          <a:p>
            <a:pPr marL="285750" indent="-285750">
              <a:buFont typeface="Arial" panose="020B0604020202020204" pitchFamily="34" charset="0"/>
              <a:buChar char="•"/>
            </a:pPr>
            <a:r>
              <a:rPr lang="it-IT" b="1" dirty="0"/>
              <a:t>La tecnologia genera nuove figure professionali e aumenta le opportunità economiche</a:t>
            </a:r>
          </a:p>
          <a:p>
            <a:endParaRPr lang="it-IT" b="1" dirty="0"/>
          </a:p>
        </p:txBody>
      </p:sp>
      <p:sp>
        <p:nvSpPr>
          <p:cNvPr id="13" name="CasellaDiTesto 12">
            <a:extLst>
              <a:ext uri="{FF2B5EF4-FFF2-40B4-BE49-F238E27FC236}">
                <a16:creationId xmlns:a16="http://schemas.microsoft.com/office/drawing/2014/main" id="{9E791BF1-DC97-698A-5A32-49C8BAD9B45F}"/>
              </a:ext>
            </a:extLst>
          </p:cNvPr>
          <p:cNvSpPr txBox="1"/>
          <p:nvPr/>
        </p:nvSpPr>
        <p:spPr>
          <a:xfrm>
            <a:off x="2329325" y="5242018"/>
            <a:ext cx="2294132" cy="189282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b="1" dirty="0"/>
              <a:t>Sviluppo di opportunità occupazionali legate alle tecnologie rinnovabili</a:t>
            </a:r>
          </a:p>
          <a:p>
            <a:pPr marL="285750" indent="-285750">
              <a:buFont typeface="Arial" panose="020B0604020202020204" pitchFamily="34" charset="0"/>
              <a:buChar char="•"/>
            </a:pPr>
            <a:r>
              <a:rPr lang="it-IT" b="1" dirty="0"/>
              <a:t>Importanti impatti occupazionali e sociali</a:t>
            </a:r>
          </a:p>
        </p:txBody>
      </p:sp>
      <p:sp>
        <p:nvSpPr>
          <p:cNvPr id="14" name="CasellaDiTesto 13">
            <a:extLst>
              <a:ext uri="{FF2B5EF4-FFF2-40B4-BE49-F238E27FC236}">
                <a16:creationId xmlns:a16="http://schemas.microsoft.com/office/drawing/2014/main" id="{092AF55F-6C85-0F9B-5D97-C3EA7CF0458A}"/>
              </a:ext>
            </a:extLst>
          </p:cNvPr>
          <p:cNvSpPr txBox="1"/>
          <p:nvPr/>
        </p:nvSpPr>
        <p:spPr>
          <a:xfrm>
            <a:off x="4695826" y="5247652"/>
            <a:ext cx="2133714" cy="1169551"/>
          </a:xfrm>
          <a:prstGeom prst="rect">
            <a:avLst/>
          </a:prstGeom>
          <a:noFill/>
        </p:spPr>
        <p:txBody>
          <a:bodyPr wrap="square" rtlCol="0">
            <a:spAutoFit/>
          </a:bodyPr>
          <a:lstStyle/>
          <a:p>
            <a:pPr marL="285750" indent="-285750">
              <a:buFont typeface="Arial" panose="020B0604020202020204" pitchFamily="34" charset="0"/>
              <a:buChar char="•"/>
            </a:pPr>
            <a:r>
              <a:rPr lang="it-IT" b="1" dirty="0"/>
              <a:t>Crescita delle criticità nel mercato del lavoro legate al declino demografico</a:t>
            </a:r>
          </a:p>
        </p:txBody>
      </p:sp>
      <p:pic>
        <p:nvPicPr>
          <p:cNvPr id="16" name="Immagine 15">
            <a:extLst>
              <a:ext uri="{FF2B5EF4-FFF2-40B4-BE49-F238E27FC236}">
                <a16:creationId xmlns:a16="http://schemas.microsoft.com/office/drawing/2014/main" id="{A4452F15-7FCB-DEDD-9581-64B72E8333A9}"/>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41696" y="2799292"/>
            <a:ext cx="1865869" cy="1124751"/>
          </a:xfrm>
          <a:prstGeom prst="rect">
            <a:avLst/>
          </a:prstGeom>
        </p:spPr>
      </p:pic>
      <p:sp>
        <p:nvSpPr>
          <p:cNvPr id="17" name="CasellaDiTesto 16">
            <a:extLst>
              <a:ext uri="{FF2B5EF4-FFF2-40B4-BE49-F238E27FC236}">
                <a16:creationId xmlns:a16="http://schemas.microsoft.com/office/drawing/2014/main" id="{27FE4C39-80D6-D61C-4FA8-BC401A5EAC60}"/>
              </a:ext>
            </a:extLst>
          </p:cNvPr>
          <p:cNvSpPr txBox="1"/>
          <p:nvPr/>
        </p:nvSpPr>
        <p:spPr>
          <a:xfrm>
            <a:off x="715550" y="3075513"/>
            <a:ext cx="1458097" cy="523220"/>
          </a:xfrm>
          <a:prstGeom prst="rect">
            <a:avLst/>
          </a:prstGeom>
          <a:noFill/>
        </p:spPr>
        <p:txBody>
          <a:bodyPr wrap="square" rtlCol="0">
            <a:spAutoFit/>
          </a:bodyPr>
          <a:lstStyle/>
          <a:p>
            <a:pPr algn="ctr"/>
            <a:r>
              <a:rPr lang="it-IT" b="1" dirty="0">
                <a:solidFill>
                  <a:schemeClr val="bg1"/>
                </a:solidFill>
              </a:rPr>
              <a:t>RIVOLUZIONE DIGITALE</a:t>
            </a:r>
          </a:p>
        </p:txBody>
      </p:sp>
      <p:pic>
        <p:nvPicPr>
          <p:cNvPr id="18" name="Immagine 17">
            <a:extLst>
              <a:ext uri="{FF2B5EF4-FFF2-40B4-BE49-F238E27FC236}">
                <a16:creationId xmlns:a16="http://schemas.microsoft.com/office/drawing/2014/main" id="{8081EE82-255E-251E-0243-83C002CBD270}"/>
              </a:ext>
            </a:extLst>
          </p:cNvPr>
          <p:cNvPicPr>
            <a:picLocks noChangeAspect="1"/>
          </p:cNvPicPr>
          <p:nvPr/>
        </p:nvPicPr>
        <p:blipFill>
          <a:blip r:embed="rId5">
            <a:alphaModFix amt="70000"/>
          </a:blip>
          <a:stretch>
            <a:fillRect/>
          </a:stretch>
        </p:blipFill>
        <p:spPr>
          <a:xfrm>
            <a:off x="2511874" y="2798669"/>
            <a:ext cx="1929036" cy="1133178"/>
          </a:xfrm>
          <a:prstGeom prst="rect">
            <a:avLst/>
          </a:prstGeom>
        </p:spPr>
      </p:pic>
      <p:sp>
        <p:nvSpPr>
          <p:cNvPr id="19" name="CasellaDiTesto 18">
            <a:extLst>
              <a:ext uri="{FF2B5EF4-FFF2-40B4-BE49-F238E27FC236}">
                <a16:creationId xmlns:a16="http://schemas.microsoft.com/office/drawing/2014/main" id="{9EF17A6B-A53A-5A16-03D5-8D8DC35D03ED}"/>
              </a:ext>
            </a:extLst>
          </p:cNvPr>
          <p:cNvSpPr txBox="1"/>
          <p:nvPr/>
        </p:nvSpPr>
        <p:spPr>
          <a:xfrm>
            <a:off x="2726598" y="3089921"/>
            <a:ext cx="1499587" cy="523220"/>
          </a:xfrm>
          <a:prstGeom prst="rect">
            <a:avLst/>
          </a:prstGeom>
          <a:noFill/>
        </p:spPr>
        <p:txBody>
          <a:bodyPr wrap="square" rtlCol="0">
            <a:spAutoFit/>
          </a:bodyPr>
          <a:lstStyle/>
          <a:p>
            <a:pPr algn="ctr"/>
            <a:r>
              <a:rPr lang="it-IT" b="1" dirty="0">
                <a:solidFill>
                  <a:schemeClr val="bg1"/>
                </a:solidFill>
              </a:rPr>
              <a:t>TRANSIZIONE VERDE</a:t>
            </a:r>
          </a:p>
        </p:txBody>
      </p:sp>
      <p:pic>
        <p:nvPicPr>
          <p:cNvPr id="20" name="Immagine 19">
            <a:extLst>
              <a:ext uri="{FF2B5EF4-FFF2-40B4-BE49-F238E27FC236}">
                <a16:creationId xmlns:a16="http://schemas.microsoft.com/office/drawing/2014/main" id="{4A143089-E173-EB04-8829-55453885AB4B}"/>
              </a:ext>
            </a:extLst>
          </p:cNvPr>
          <p:cNvPicPr>
            <a:picLocks noChangeAspect="1"/>
          </p:cNvPicPr>
          <p:nvPr/>
        </p:nvPicPr>
        <p:blipFill>
          <a:blip r:embed="rId6">
            <a:duotone>
              <a:prstClr val="black"/>
              <a:schemeClr val="accent5">
                <a:tint val="45000"/>
                <a:satMod val="400000"/>
              </a:schemeClr>
            </a:duotone>
            <a:alphaModFix amt="50000"/>
          </a:blip>
          <a:stretch>
            <a:fillRect/>
          </a:stretch>
        </p:blipFill>
        <p:spPr>
          <a:xfrm>
            <a:off x="4688712" y="2832889"/>
            <a:ext cx="1929036" cy="1174196"/>
          </a:xfrm>
          <a:prstGeom prst="rect">
            <a:avLst/>
          </a:prstGeom>
        </p:spPr>
      </p:pic>
      <p:sp>
        <p:nvSpPr>
          <p:cNvPr id="22" name="CasellaDiTesto 21">
            <a:extLst>
              <a:ext uri="{FF2B5EF4-FFF2-40B4-BE49-F238E27FC236}">
                <a16:creationId xmlns:a16="http://schemas.microsoft.com/office/drawing/2014/main" id="{76B2BC4C-49A3-D8A6-1851-4B2DF958D2EF}"/>
              </a:ext>
            </a:extLst>
          </p:cNvPr>
          <p:cNvSpPr txBox="1"/>
          <p:nvPr/>
        </p:nvSpPr>
        <p:spPr>
          <a:xfrm>
            <a:off x="4928421" y="3104120"/>
            <a:ext cx="1612071" cy="523220"/>
          </a:xfrm>
          <a:prstGeom prst="rect">
            <a:avLst/>
          </a:prstGeom>
          <a:noFill/>
        </p:spPr>
        <p:txBody>
          <a:bodyPr wrap="square" rtlCol="0">
            <a:spAutoFit/>
          </a:bodyPr>
          <a:lstStyle/>
          <a:p>
            <a:pPr algn="ctr"/>
            <a:r>
              <a:rPr lang="it-IT" b="1" dirty="0">
                <a:solidFill>
                  <a:schemeClr val="bg1"/>
                </a:solidFill>
              </a:rPr>
              <a:t>PROCESSI DEMOGRAFICI</a:t>
            </a:r>
          </a:p>
        </p:txBody>
      </p:sp>
      <p:pic>
        <p:nvPicPr>
          <p:cNvPr id="2" name="Google Shape;109;p2">
            <a:extLst>
              <a:ext uri="{FF2B5EF4-FFF2-40B4-BE49-F238E27FC236}">
                <a16:creationId xmlns:a16="http://schemas.microsoft.com/office/drawing/2014/main" id="{512C28D2-B576-79C6-2C6C-336004B5624A}"/>
              </a:ext>
            </a:extLst>
          </p:cNvPr>
          <p:cNvPicPr preferRelativeResize="0"/>
          <p:nvPr/>
        </p:nvPicPr>
        <p:blipFill>
          <a:blip r:embed="rId7">
            <a:alphaModFix/>
          </a:blip>
          <a:stretch>
            <a:fillRect/>
          </a:stretch>
        </p:blipFill>
        <p:spPr>
          <a:xfrm>
            <a:off x="2050837" y="8592674"/>
            <a:ext cx="2115979" cy="487951"/>
          </a:xfrm>
          <a:prstGeom prst="rect">
            <a:avLst/>
          </a:prstGeom>
          <a:noFill/>
          <a:ln>
            <a:noFill/>
          </a:ln>
        </p:spPr>
      </p:pic>
    </p:spTree>
    <p:extLst>
      <p:ext uri="{BB962C8B-B14F-4D97-AF65-F5344CB8AC3E}">
        <p14:creationId xmlns:p14="http://schemas.microsoft.com/office/powerpoint/2010/main" val="2160004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2"/>
          <p:cNvSpPr txBox="1">
            <a:spLocks noGrp="1"/>
          </p:cNvSpPr>
          <p:nvPr>
            <p:ph type="ftr" idx="11"/>
          </p:nvPr>
        </p:nvSpPr>
        <p:spPr>
          <a:xfrm>
            <a:off x="-41645" y="7391446"/>
            <a:ext cx="6498492" cy="365125"/>
          </a:xfrm>
          <a:prstGeom prst="rect">
            <a:avLst/>
          </a:prstGeom>
          <a:noFill/>
          <a:ln>
            <a:noFill/>
          </a:ln>
        </p:spPr>
        <p:txBody>
          <a:bodyPr spcFirstLastPara="1" wrap="square" lIns="91428" tIns="45700" rIns="91428" bIns="45700" anchor="ctr" anchorCtr="0">
            <a:noAutofit/>
          </a:bodyPr>
          <a:lstStyle/>
          <a:p>
            <a:r>
              <a:rPr lang="it-IT">
                <a:solidFill>
                  <a:schemeClr val="lt1"/>
                </a:solidFill>
              </a:rPr>
              <a:t>Maurizio Caviglia </a:t>
            </a:r>
            <a:endParaRPr/>
          </a:p>
          <a:p>
            <a:r>
              <a:rPr lang="it-IT">
                <a:solidFill>
                  <a:schemeClr val="lt1"/>
                </a:solidFill>
              </a:rPr>
              <a:t>Segretario Generale della Camera di Commercio di Genova </a:t>
            </a:r>
            <a:endParaRPr/>
          </a:p>
        </p:txBody>
      </p:sp>
      <p:sp>
        <p:nvSpPr>
          <p:cNvPr id="106" name="Google Shape;106;p2"/>
          <p:cNvSpPr txBox="1"/>
          <p:nvPr/>
        </p:nvSpPr>
        <p:spPr>
          <a:xfrm>
            <a:off x="19020" y="8529300"/>
            <a:ext cx="6858001"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pPr lvl="0"/>
            <a:endParaRPr sz="1500" b="1" dirty="0">
              <a:solidFill>
                <a:srgbClr val="FFFFFF"/>
              </a:solidFill>
              <a:latin typeface="Roboto"/>
              <a:ea typeface="Roboto"/>
              <a:cs typeface="Roboto"/>
              <a:sym typeface="Roboto"/>
            </a:endParaRPr>
          </a:p>
        </p:txBody>
      </p:sp>
      <p:sp>
        <p:nvSpPr>
          <p:cNvPr id="107" name="Google Shape;107;p2"/>
          <p:cNvSpPr/>
          <p:nvPr/>
        </p:nvSpPr>
        <p:spPr>
          <a:xfrm>
            <a:off x="4688712" y="8655900"/>
            <a:ext cx="2112601" cy="488100"/>
          </a:xfrm>
          <a:prstGeom prst="rect">
            <a:avLst/>
          </a:prstGeom>
          <a:noFill/>
          <a:ln>
            <a:noFill/>
          </a:ln>
        </p:spPr>
        <p:txBody>
          <a:bodyPr spcFirstLastPara="1" wrap="square" lIns="91428" tIns="45700" rIns="91428" bIns="45700" anchor="ctr" anchorCtr="0">
            <a:noAutofit/>
          </a:bodyPr>
          <a:lstStyle/>
          <a:p>
            <a:pPr algn="r">
              <a:buClr>
                <a:schemeClr val="lt1"/>
              </a:buClr>
              <a:buSzPts val="2000"/>
            </a:pPr>
            <a:r>
              <a:rPr lang="it-IT" sz="2000" b="1" dirty="0">
                <a:solidFill>
                  <a:schemeClr val="lt1"/>
                </a:solidFill>
              </a:rPr>
              <a:t>    4</a:t>
            </a:r>
            <a:endParaRPr sz="2000" b="1" dirty="0">
              <a:solidFill>
                <a:schemeClr val="lt1"/>
              </a:solidFill>
            </a:endParaRPr>
          </a:p>
        </p:txBody>
      </p:sp>
      <p:pic>
        <p:nvPicPr>
          <p:cNvPr id="109" name="Google Shape;109;p2"/>
          <p:cNvPicPr preferRelativeResize="0"/>
          <p:nvPr/>
        </p:nvPicPr>
        <p:blipFill>
          <a:blip r:embed="rId3">
            <a:alphaModFix/>
          </a:blip>
          <a:stretch>
            <a:fillRect/>
          </a:stretch>
        </p:blipFill>
        <p:spPr>
          <a:xfrm>
            <a:off x="2050837" y="8592674"/>
            <a:ext cx="2115979" cy="487951"/>
          </a:xfrm>
          <a:prstGeom prst="rect">
            <a:avLst/>
          </a:prstGeom>
          <a:noFill/>
          <a:ln>
            <a:noFill/>
          </a:ln>
        </p:spPr>
      </p:pic>
      <p:sp>
        <p:nvSpPr>
          <p:cNvPr id="2" name="Rettangolo 1"/>
          <p:cNvSpPr/>
          <p:nvPr/>
        </p:nvSpPr>
        <p:spPr>
          <a:xfrm>
            <a:off x="300625" y="1153842"/>
            <a:ext cx="6156222" cy="954107"/>
          </a:xfrm>
          <a:prstGeom prst="rect">
            <a:avLst/>
          </a:prstGeom>
        </p:spPr>
        <p:txBody>
          <a:bodyPr wrap="square">
            <a:spAutoFit/>
          </a:bodyPr>
          <a:lstStyle/>
          <a:p>
            <a:pPr algn="just"/>
            <a:r>
              <a:rPr lang="it-IT" dirty="0"/>
              <a:t>Le previsioni a livello territoriale evidenziano che la ripartizione del Sud e Isole e del Nord Ovest sono quelle che concentrano la maggiore quota di fabbisogni occupazionali, ciascuna attorno a 1,1 milioni di unità nel quinquennio, pari al 28,7% della domanda totale. </a:t>
            </a:r>
          </a:p>
        </p:txBody>
      </p:sp>
      <p:sp>
        <p:nvSpPr>
          <p:cNvPr id="4" name="CasellaDiTesto 3">
            <a:extLst>
              <a:ext uri="{FF2B5EF4-FFF2-40B4-BE49-F238E27FC236}">
                <a16:creationId xmlns:a16="http://schemas.microsoft.com/office/drawing/2014/main" id="{D59609E1-3E28-8288-EFF2-E6BEEC97F8D6}"/>
              </a:ext>
            </a:extLst>
          </p:cNvPr>
          <p:cNvSpPr txBox="1"/>
          <p:nvPr/>
        </p:nvSpPr>
        <p:spPr>
          <a:xfrm>
            <a:off x="779769" y="568157"/>
            <a:ext cx="4855664" cy="369332"/>
          </a:xfrm>
          <a:prstGeom prst="rect">
            <a:avLst/>
          </a:prstGeom>
          <a:noFill/>
        </p:spPr>
        <p:txBody>
          <a:bodyPr wrap="square" rtlCol="0">
            <a:spAutoFit/>
          </a:bodyPr>
          <a:lstStyle/>
          <a:p>
            <a:pPr algn="ctr"/>
            <a:r>
              <a:rPr lang="it-IT" sz="1800" b="1" dirty="0"/>
              <a:t>I fabbisogni occupazionali delle regioni</a:t>
            </a:r>
          </a:p>
        </p:txBody>
      </p:sp>
      <p:pic>
        <p:nvPicPr>
          <p:cNvPr id="14" name="Immagine 13">
            <a:extLst>
              <a:ext uri="{FF2B5EF4-FFF2-40B4-BE49-F238E27FC236}">
                <a16:creationId xmlns:a16="http://schemas.microsoft.com/office/drawing/2014/main" id="{17878198-7F6B-F5FE-62EC-DCF822EBB6B1}"/>
              </a:ext>
            </a:extLst>
          </p:cNvPr>
          <p:cNvPicPr>
            <a:picLocks noChangeAspect="1"/>
          </p:cNvPicPr>
          <p:nvPr/>
        </p:nvPicPr>
        <p:blipFill>
          <a:blip r:embed="rId4"/>
          <a:stretch>
            <a:fillRect/>
          </a:stretch>
        </p:blipFill>
        <p:spPr>
          <a:xfrm>
            <a:off x="573638" y="2315047"/>
            <a:ext cx="5710723" cy="6150878"/>
          </a:xfrm>
          <a:prstGeom prst="rect">
            <a:avLst/>
          </a:prstGeom>
        </p:spPr>
      </p:pic>
    </p:spTree>
    <p:extLst>
      <p:ext uri="{BB962C8B-B14F-4D97-AF65-F5344CB8AC3E}">
        <p14:creationId xmlns:p14="http://schemas.microsoft.com/office/powerpoint/2010/main" val="91520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2"/>
          <p:cNvSpPr txBox="1">
            <a:spLocks noGrp="1"/>
          </p:cNvSpPr>
          <p:nvPr>
            <p:ph type="ftr" idx="11"/>
          </p:nvPr>
        </p:nvSpPr>
        <p:spPr>
          <a:xfrm>
            <a:off x="-41645" y="7391446"/>
            <a:ext cx="6498492" cy="365125"/>
          </a:xfrm>
          <a:prstGeom prst="rect">
            <a:avLst/>
          </a:prstGeom>
          <a:noFill/>
          <a:ln>
            <a:noFill/>
          </a:ln>
        </p:spPr>
        <p:txBody>
          <a:bodyPr spcFirstLastPara="1" wrap="square" lIns="91428" tIns="45700" rIns="91428" bIns="45700" anchor="ctr" anchorCtr="0">
            <a:noAutofit/>
          </a:bodyPr>
          <a:lstStyle/>
          <a:p>
            <a:r>
              <a:rPr lang="it-IT">
                <a:solidFill>
                  <a:schemeClr val="lt1"/>
                </a:solidFill>
              </a:rPr>
              <a:t>Maurizio Caviglia </a:t>
            </a:r>
            <a:endParaRPr/>
          </a:p>
          <a:p>
            <a:r>
              <a:rPr lang="it-IT">
                <a:solidFill>
                  <a:schemeClr val="lt1"/>
                </a:solidFill>
              </a:rPr>
              <a:t>Segretario Generale della Camera di Commercio di Genova </a:t>
            </a:r>
            <a:endParaRPr/>
          </a:p>
        </p:txBody>
      </p:sp>
      <p:sp>
        <p:nvSpPr>
          <p:cNvPr id="106" name="Google Shape;106;p2"/>
          <p:cNvSpPr txBox="1"/>
          <p:nvPr/>
        </p:nvSpPr>
        <p:spPr>
          <a:xfrm>
            <a:off x="19020" y="8529300"/>
            <a:ext cx="6858001"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pPr lvl="0"/>
            <a:endParaRPr sz="1500" b="1" dirty="0">
              <a:solidFill>
                <a:srgbClr val="FFFFFF"/>
              </a:solidFill>
              <a:latin typeface="Roboto"/>
              <a:ea typeface="Roboto"/>
              <a:cs typeface="Roboto"/>
              <a:sym typeface="Roboto"/>
            </a:endParaRPr>
          </a:p>
        </p:txBody>
      </p:sp>
      <p:sp>
        <p:nvSpPr>
          <p:cNvPr id="107" name="Google Shape;107;p2"/>
          <p:cNvSpPr/>
          <p:nvPr/>
        </p:nvSpPr>
        <p:spPr>
          <a:xfrm>
            <a:off x="4688712" y="8655900"/>
            <a:ext cx="2112601" cy="488100"/>
          </a:xfrm>
          <a:prstGeom prst="rect">
            <a:avLst/>
          </a:prstGeom>
          <a:noFill/>
          <a:ln>
            <a:noFill/>
          </a:ln>
        </p:spPr>
        <p:txBody>
          <a:bodyPr spcFirstLastPara="1" wrap="square" lIns="91428" tIns="45700" rIns="91428" bIns="45700" anchor="ctr" anchorCtr="0">
            <a:noAutofit/>
          </a:bodyPr>
          <a:lstStyle/>
          <a:p>
            <a:pPr algn="r">
              <a:buClr>
                <a:schemeClr val="lt1"/>
              </a:buClr>
              <a:buSzPts val="2000"/>
            </a:pPr>
            <a:r>
              <a:rPr lang="it-IT" sz="2000" b="1" dirty="0">
                <a:solidFill>
                  <a:schemeClr val="lt1"/>
                </a:solidFill>
              </a:rPr>
              <a:t>    5</a:t>
            </a:r>
            <a:endParaRPr sz="2000" b="1" dirty="0">
              <a:solidFill>
                <a:schemeClr val="lt1"/>
              </a:solidFill>
            </a:endParaRPr>
          </a:p>
        </p:txBody>
      </p:sp>
      <p:pic>
        <p:nvPicPr>
          <p:cNvPr id="109" name="Google Shape;109;p2"/>
          <p:cNvPicPr preferRelativeResize="0"/>
          <p:nvPr/>
        </p:nvPicPr>
        <p:blipFill>
          <a:blip r:embed="rId3">
            <a:alphaModFix/>
          </a:blip>
          <a:stretch>
            <a:fillRect/>
          </a:stretch>
        </p:blipFill>
        <p:spPr>
          <a:xfrm>
            <a:off x="2050837" y="8592674"/>
            <a:ext cx="2115979" cy="487951"/>
          </a:xfrm>
          <a:prstGeom prst="rect">
            <a:avLst/>
          </a:prstGeom>
          <a:noFill/>
          <a:ln>
            <a:noFill/>
          </a:ln>
        </p:spPr>
      </p:pic>
      <p:sp>
        <p:nvSpPr>
          <p:cNvPr id="6" name="CasellaDiTesto 5"/>
          <p:cNvSpPr txBox="1"/>
          <p:nvPr/>
        </p:nvSpPr>
        <p:spPr>
          <a:xfrm>
            <a:off x="300624" y="577412"/>
            <a:ext cx="6263014" cy="369332"/>
          </a:xfrm>
          <a:prstGeom prst="rect">
            <a:avLst/>
          </a:prstGeom>
          <a:noFill/>
        </p:spPr>
        <p:txBody>
          <a:bodyPr wrap="square" rtlCol="0">
            <a:spAutoFit/>
          </a:bodyPr>
          <a:lstStyle/>
          <a:p>
            <a:pPr algn="ctr"/>
            <a:r>
              <a:rPr lang="it-IT" sz="1800" b="1" dirty="0"/>
              <a:t>I fabbisogni per competenze digitali</a:t>
            </a:r>
          </a:p>
        </p:txBody>
      </p:sp>
      <p:sp>
        <p:nvSpPr>
          <p:cNvPr id="3" name="CasellaDiTesto 2"/>
          <p:cNvSpPr txBox="1"/>
          <p:nvPr/>
        </p:nvSpPr>
        <p:spPr>
          <a:xfrm>
            <a:off x="300624" y="5680722"/>
            <a:ext cx="6256751" cy="2246769"/>
          </a:xfrm>
          <a:prstGeom prst="rect">
            <a:avLst/>
          </a:prstGeom>
          <a:noFill/>
        </p:spPr>
        <p:txBody>
          <a:bodyPr wrap="square" rtlCol="0">
            <a:spAutoFit/>
          </a:bodyPr>
          <a:lstStyle/>
          <a:p>
            <a:pPr algn="just"/>
            <a:r>
              <a:rPr lang="it-IT" dirty="0"/>
              <a:t>La crescente digitalizzazione delle attività e dei processi produttivi richiede nuove competenze che coinvolgono tutti coloro che, a vario titolo e in diversa misura, sono chiamati a impiegare in sempre maggiore misura gli strumenti digitali.</a:t>
            </a:r>
          </a:p>
          <a:p>
            <a:pPr algn="just"/>
            <a:r>
              <a:rPr lang="it-IT" dirty="0"/>
              <a:t>Per questi motivi le competenze digitali, come l’uso di tecnologie internet, di strumenti di comunicazione visiva e multimediale, considerate una competenza di base per la maggior parte dei lavoratori, continueranno ad essere sempre più ricercate nel prossimo quinquennio: </a:t>
            </a:r>
            <a:r>
              <a:rPr lang="it-IT" b="1" dirty="0"/>
              <a:t>tra il 2024 e il 2028 si stima saranno richieste a circa 2,2milioni di occupati (circa il 59% del fabbisogno totale).</a:t>
            </a:r>
          </a:p>
        </p:txBody>
      </p:sp>
      <p:pic>
        <p:nvPicPr>
          <p:cNvPr id="2" name="Immagine 1">
            <a:extLst>
              <a:ext uri="{FF2B5EF4-FFF2-40B4-BE49-F238E27FC236}">
                <a16:creationId xmlns:a16="http://schemas.microsoft.com/office/drawing/2014/main" id="{A1EB2735-0DFD-53B8-C000-60161B3534E8}"/>
              </a:ext>
            </a:extLst>
          </p:cNvPr>
          <p:cNvPicPr>
            <a:picLocks noChangeAspect="1"/>
          </p:cNvPicPr>
          <p:nvPr/>
        </p:nvPicPr>
        <p:blipFill>
          <a:blip r:embed="rId4"/>
          <a:stretch>
            <a:fillRect/>
          </a:stretch>
        </p:blipFill>
        <p:spPr>
          <a:xfrm>
            <a:off x="162893" y="1314451"/>
            <a:ext cx="6293954" cy="3922568"/>
          </a:xfrm>
          <a:prstGeom prst="rect">
            <a:avLst/>
          </a:prstGeom>
        </p:spPr>
      </p:pic>
    </p:spTree>
    <p:extLst>
      <p:ext uri="{BB962C8B-B14F-4D97-AF65-F5344CB8AC3E}">
        <p14:creationId xmlns:p14="http://schemas.microsoft.com/office/powerpoint/2010/main" val="4036804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2"/>
          <p:cNvSpPr txBox="1">
            <a:spLocks noGrp="1"/>
          </p:cNvSpPr>
          <p:nvPr>
            <p:ph type="ftr" idx="11"/>
          </p:nvPr>
        </p:nvSpPr>
        <p:spPr>
          <a:xfrm>
            <a:off x="-41645" y="7391446"/>
            <a:ext cx="6498492" cy="365125"/>
          </a:xfrm>
          <a:prstGeom prst="rect">
            <a:avLst/>
          </a:prstGeom>
          <a:noFill/>
          <a:ln>
            <a:noFill/>
          </a:ln>
        </p:spPr>
        <p:txBody>
          <a:bodyPr spcFirstLastPara="1" wrap="square" lIns="91428" tIns="45700" rIns="91428" bIns="45700" anchor="ctr" anchorCtr="0">
            <a:noAutofit/>
          </a:bodyPr>
          <a:lstStyle/>
          <a:p>
            <a:r>
              <a:rPr lang="it-IT">
                <a:solidFill>
                  <a:schemeClr val="lt1"/>
                </a:solidFill>
              </a:rPr>
              <a:t>Maurizio Caviglia </a:t>
            </a:r>
            <a:endParaRPr/>
          </a:p>
          <a:p>
            <a:r>
              <a:rPr lang="it-IT">
                <a:solidFill>
                  <a:schemeClr val="lt1"/>
                </a:solidFill>
              </a:rPr>
              <a:t>Segretario Generale della Camera di Commercio di Genova </a:t>
            </a:r>
            <a:endParaRPr/>
          </a:p>
        </p:txBody>
      </p:sp>
      <p:sp>
        <p:nvSpPr>
          <p:cNvPr id="106" name="Google Shape;106;p2"/>
          <p:cNvSpPr txBox="1"/>
          <p:nvPr/>
        </p:nvSpPr>
        <p:spPr>
          <a:xfrm>
            <a:off x="19020" y="8529300"/>
            <a:ext cx="6858001"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pPr lvl="0"/>
            <a:endParaRPr sz="1500" b="1" dirty="0">
              <a:solidFill>
                <a:srgbClr val="FFFFFF"/>
              </a:solidFill>
              <a:latin typeface="Roboto"/>
              <a:ea typeface="Roboto"/>
              <a:cs typeface="Roboto"/>
              <a:sym typeface="Roboto"/>
            </a:endParaRPr>
          </a:p>
        </p:txBody>
      </p:sp>
      <p:sp>
        <p:nvSpPr>
          <p:cNvPr id="107" name="Google Shape;107;p2"/>
          <p:cNvSpPr/>
          <p:nvPr/>
        </p:nvSpPr>
        <p:spPr>
          <a:xfrm>
            <a:off x="4688712" y="8655900"/>
            <a:ext cx="2112601" cy="488100"/>
          </a:xfrm>
          <a:prstGeom prst="rect">
            <a:avLst/>
          </a:prstGeom>
          <a:noFill/>
          <a:ln>
            <a:noFill/>
          </a:ln>
        </p:spPr>
        <p:txBody>
          <a:bodyPr spcFirstLastPara="1" wrap="square" lIns="91428" tIns="45700" rIns="91428" bIns="45700" anchor="ctr" anchorCtr="0">
            <a:noAutofit/>
          </a:bodyPr>
          <a:lstStyle/>
          <a:p>
            <a:pPr algn="r">
              <a:buClr>
                <a:schemeClr val="lt1"/>
              </a:buClr>
              <a:buSzPts val="2000"/>
            </a:pPr>
            <a:r>
              <a:rPr lang="it-IT" sz="2000" b="1" dirty="0">
                <a:solidFill>
                  <a:schemeClr val="lt1"/>
                </a:solidFill>
              </a:rPr>
              <a:t>    6</a:t>
            </a:r>
            <a:endParaRPr sz="2000" b="1" dirty="0">
              <a:solidFill>
                <a:schemeClr val="lt1"/>
              </a:solidFill>
            </a:endParaRPr>
          </a:p>
        </p:txBody>
      </p:sp>
      <p:pic>
        <p:nvPicPr>
          <p:cNvPr id="109" name="Google Shape;109;p2"/>
          <p:cNvPicPr preferRelativeResize="0"/>
          <p:nvPr/>
        </p:nvPicPr>
        <p:blipFill>
          <a:blip r:embed="rId3">
            <a:alphaModFix/>
          </a:blip>
          <a:stretch>
            <a:fillRect/>
          </a:stretch>
        </p:blipFill>
        <p:spPr>
          <a:xfrm>
            <a:off x="2050837" y="8592674"/>
            <a:ext cx="2115979" cy="487951"/>
          </a:xfrm>
          <a:prstGeom prst="rect">
            <a:avLst/>
          </a:prstGeom>
          <a:noFill/>
          <a:ln>
            <a:noFill/>
          </a:ln>
        </p:spPr>
      </p:pic>
      <p:sp>
        <p:nvSpPr>
          <p:cNvPr id="6" name="CasellaDiTesto 5"/>
          <p:cNvSpPr txBox="1"/>
          <p:nvPr/>
        </p:nvSpPr>
        <p:spPr>
          <a:xfrm>
            <a:off x="300624" y="577412"/>
            <a:ext cx="6263014" cy="369332"/>
          </a:xfrm>
          <a:prstGeom prst="rect">
            <a:avLst/>
          </a:prstGeom>
          <a:noFill/>
        </p:spPr>
        <p:txBody>
          <a:bodyPr wrap="square" rtlCol="0">
            <a:spAutoFit/>
          </a:bodyPr>
          <a:lstStyle/>
          <a:p>
            <a:pPr algn="ctr"/>
            <a:r>
              <a:rPr lang="it-IT" sz="1800" b="1" dirty="0"/>
              <a:t>I fabbisogni per competenze green</a:t>
            </a:r>
          </a:p>
        </p:txBody>
      </p:sp>
      <p:sp>
        <p:nvSpPr>
          <p:cNvPr id="3" name="CasellaDiTesto 2"/>
          <p:cNvSpPr txBox="1"/>
          <p:nvPr/>
        </p:nvSpPr>
        <p:spPr>
          <a:xfrm>
            <a:off x="230946" y="5649218"/>
            <a:ext cx="6434148" cy="2246769"/>
          </a:xfrm>
          <a:prstGeom prst="rect">
            <a:avLst/>
          </a:prstGeom>
          <a:noFill/>
        </p:spPr>
        <p:txBody>
          <a:bodyPr wrap="square" rtlCol="0">
            <a:spAutoFit/>
          </a:bodyPr>
          <a:lstStyle/>
          <a:p>
            <a:pPr algn="just"/>
            <a:r>
              <a:rPr lang="it-IT" dirty="0"/>
              <a:t>La crisi energetica ha accelerato il percorso di green </a:t>
            </a:r>
            <a:r>
              <a:rPr lang="it-IT" dirty="0" err="1"/>
              <a:t>transition</a:t>
            </a:r>
            <a:r>
              <a:rPr lang="it-IT" dirty="0"/>
              <a:t> : da questa accelerazione sono scaturite una maggiore propensione delle imprese agli investimenti green e una crescente attenzione sul mercato del lavoro verso le figure professionali in grado di favorire questa transizione grazie alle loro competenze. </a:t>
            </a:r>
          </a:p>
          <a:p>
            <a:pPr algn="just"/>
            <a:r>
              <a:rPr lang="it-IT" dirty="0"/>
              <a:t>Questo trend è destinato a continuare anche nel quinquennio a venire: </a:t>
            </a:r>
            <a:r>
              <a:rPr lang="it-IT" b="1" dirty="0"/>
              <a:t>si stima che tra il 2024 e il 2028 sarà richiesto il possesso di competenze green </a:t>
            </a:r>
            <a:r>
              <a:rPr lang="it-IT" dirty="0"/>
              <a:t>con importanza almeno intermedia </a:t>
            </a:r>
            <a:r>
              <a:rPr lang="it-IT" b="1" dirty="0"/>
              <a:t>ad oltre 2,4 milioni di lavoratori </a:t>
            </a:r>
            <a:r>
              <a:rPr lang="it-IT" dirty="0"/>
              <a:t>(quasi i due terzi del fabbisogno del quinquennio) e con importanza elevata a quasi 1,5 milioni di unità (oltre il 40% del totale).</a:t>
            </a:r>
          </a:p>
        </p:txBody>
      </p:sp>
      <p:pic>
        <p:nvPicPr>
          <p:cNvPr id="2" name="Immagine 1">
            <a:extLst>
              <a:ext uri="{FF2B5EF4-FFF2-40B4-BE49-F238E27FC236}">
                <a16:creationId xmlns:a16="http://schemas.microsoft.com/office/drawing/2014/main" id="{752C8057-ACD1-5ED2-3BE7-2388A7EB70D1}"/>
              </a:ext>
            </a:extLst>
          </p:cNvPr>
          <p:cNvPicPr>
            <a:picLocks noChangeAspect="1"/>
          </p:cNvPicPr>
          <p:nvPr/>
        </p:nvPicPr>
        <p:blipFill>
          <a:blip r:embed="rId4"/>
          <a:stretch>
            <a:fillRect/>
          </a:stretch>
        </p:blipFill>
        <p:spPr>
          <a:xfrm>
            <a:off x="300624" y="1248013"/>
            <a:ext cx="6264901" cy="4099842"/>
          </a:xfrm>
          <a:prstGeom prst="rect">
            <a:avLst/>
          </a:prstGeom>
        </p:spPr>
      </p:pic>
    </p:spTree>
    <p:extLst>
      <p:ext uri="{BB962C8B-B14F-4D97-AF65-F5344CB8AC3E}">
        <p14:creationId xmlns:p14="http://schemas.microsoft.com/office/powerpoint/2010/main" val="245866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1F2D3656-0199-AEA5-99EF-F5815D70C444}"/>
            </a:ext>
          </a:extLst>
        </p:cNvPr>
        <p:cNvGrpSpPr/>
        <p:nvPr/>
      </p:nvGrpSpPr>
      <p:grpSpPr>
        <a:xfrm>
          <a:off x="0" y="0"/>
          <a:ext cx="0" cy="0"/>
          <a:chOff x="0" y="0"/>
          <a:chExt cx="0" cy="0"/>
        </a:xfrm>
      </p:grpSpPr>
      <p:sp>
        <p:nvSpPr>
          <p:cNvPr id="103" name="Google Shape;103;p2">
            <a:extLst>
              <a:ext uri="{FF2B5EF4-FFF2-40B4-BE49-F238E27FC236}">
                <a16:creationId xmlns:a16="http://schemas.microsoft.com/office/drawing/2014/main" id="{8FDDF23E-A6EE-97F7-5E15-92405585B6A8}"/>
              </a:ext>
            </a:extLst>
          </p:cNvPr>
          <p:cNvSpPr txBox="1">
            <a:spLocks noGrp="1"/>
          </p:cNvSpPr>
          <p:nvPr>
            <p:ph type="ftr" idx="11"/>
          </p:nvPr>
        </p:nvSpPr>
        <p:spPr>
          <a:xfrm>
            <a:off x="-41645" y="7391446"/>
            <a:ext cx="6498492" cy="365125"/>
          </a:xfrm>
          <a:prstGeom prst="rect">
            <a:avLst/>
          </a:prstGeom>
          <a:noFill/>
          <a:ln>
            <a:noFill/>
          </a:ln>
        </p:spPr>
        <p:txBody>
          <a:bodyPr spcFirstLastPara="1" wrap="square" lIns="91428" tIns="45700" rIns="91428" bIns="45700" anchor="ctr" anchorCtr="0">
            <a:noAutofit/>
          </a:bodyPr>
          <a:lstStyle/>
          <a:p>
            <a:r>
              <a:rPr lang="it-IT">
                <a:solidFill>
                  <a:schemeClr val="lt1"/>
                </a:solidFill>
              </a:rPr>
              <a:t>Maurizio Caviglia </a:t>
            </a:r>
            <a:endParaRPr/>
          </a:p>
          <a:p>
            <a:r>
              <a:rPr lang="it-IT">
                <a:solidFill>
                  <a:schemeClr val="lt1"/>
                </a:solidFill>
              </a:rPr>
              <a:t>Segretario Generale della Camera di Commercio di Genova </a:t>
            </a:r>
            <a:endParaRPr/>
          </a:p>
        </p:txBody>
      </p:sp>
      <p:sp>
        <p:nvSpPr>
          <p:cNvPr id="106" name="Google Shape;106;p2">
            <a:extLst>
              <a:ext uri="{FF2B5EF4-FFF2-40B4-BE49-F238E27FC236}">
                <a16:creationId xmlns:a16="http://schemas.microsoft.com/office/drawing/2014/main" id="{33770394-7409-3BD1-078C-F279386FE073}"/>
              </a:ext>
            </a:extLst>
          </p:cNvPr>
          <p:cNvSpPr txBox="1"/>
          <p:nvPr/>
        </p:nvSpPr>
        <p:spPr>
          <a:xfrm>
            <a:off x="19020" y="8529300"/>
            <a:ext cx="6858001"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pPr lvl="0"/>
            <a:endParaRPr sz="1500" b="1" dirty="0">
              <a:solidFill>
                <a:srgbClr val="FFFFFF"/>
              </a:solidFill>
              <a:latin typeface="Roboto"/>
              <a:ea typeface="Roboto"/>
              <a:cs typeface="Roboto"/>
              <a:sym typeface="Roboto"/>
            </a:endParaRPr>
          </a:p>
        </p:txBody>
      </p:sp>
      <p:sp>
        <p:nvSpPr>
          <p:cNvPr id="107" name="Google Shape;107;p2">
            <a:extLst>
              <a:ext uri="{FF2B5EF4-FFF2-40B4-BE49-F238E27FC236}">
                <a16:creationId xmlns:a16="http://schemas.microsoft.com/office/drawing/2014/main" id="{B57DEC4C-A615-68FB-2E29-AC7754B75A65}"/>
              </a:ext>
            </a:extLst>
          </p:cNvPr>
          <p:cNvSpPr/>
          <p:nvPr/>
        </p:nvSpPr>
        <p:spPr>
          <a:xfrm>
            <a:off x="4688712" y="8655900"/>
            <a:ext cx="2112601" cy="488100"/>
          </a:xfrm>
          <a:prstGeom prst="rect">
            <a:avLst/>
          </a:prstGeom>
          <a:noFill/>
          <a:ln>
            <a:noFill/>
          </a:ln>
        </p:spPr>
        <p:txBody>
          <a:bodyPr spcFirstLastPara="1" wrap="square" lIns="91428" tIns="45700" rIns="91428" bIns="45700" anchor="ctr" anchorCtr="0">
            <a:noAutofit/>
          </a:bodyPr>
          <a:lstStyle/>
          <a:p>
            <a:pPr algn="r">
              <a:buClr>
                <a:schemeClr val="lt1"/>
              </a:buClr>
              <a:buSzPts val="2000"/>
            </a:pPr>
            <a:r>
              <a:rPr lang="it-IT" sz="2000" b="1" dirty="0">
                <a:solidFill>
                  <a:schemeClr val="lt1"/>
                </a:solidFill>
              </a:rPr>
              <a:t>    7</a:t>
            </a:r>
            <a:endParaRPr sz="2000" b="1" dirty="0">
              <a:solidFill>
                <a:schemeClr val="lt1"/>
              </a:solidFill>
            </a:endParaRPr>
          </a:p>
        </p:txBody>
      </p:sp>
      <p:pic>
        <p:nvPicPr>
          <p:cNvPr id="109" name="Google Shape;109;p2">
            <a:extLst>
              <a:ext uri="{FF2B5EF4-FFF2-40B4-BE49-F238E27FC236}">
                <a16:creationId xmlns:a16="http://schemas.microsoft.com/office/drawing/2014/main" id="{A0026D63-850D-A014-6465-2D6DD03D100A}"/>
              </a:ext>
            </a:extLst>
          </p:cNvPr>
          <p:cNvPicPr preferRelativeResize="0"/>
          <p:nvPr/>
        </p:nvPicPr>
        <p:blipFill>
          <a:blip r:embed="rId3">
            <a:alphaModFix/>
          </a:blip>
          <a:stretch>
            <a:fillRect/>
          </a:stretch>
        </p:blipFill>
        <p:spPr>
          <a:xfrm>
            <a:off x="2050837" y="8592674"/>
            <a:ext cx="2115979" cy="487951"/>
          </a:xfrm>
          <a:prstGeom prst="rect">
            <a:avLst/>
          </a:prstGeom>
          <a:noFill/>
          <a:ln>
            <a:noFill/>
          </a:ln>
        </p:spPr>
      </p:pic>
      <p:pic>
        <p:nvPicPr>
          <p:cNvPr id="5" name="Immagine 4">
            <a:extLst>
              <a:ext uri="{FF2B5EF4-FFF2-40B4-BE49-F238E27FC236}">
                <a16:creationId xmlns:a16="http://schemas.microsoft.com/office/drawing/2014/main" id="{A4E83FBB-F1DA-57FF-C296-78E6138ED367}"/>
              </a:ext>
            </a:extLst>
          </p:cNvPr>
          <p:cNvPicPr>
            <a:picLocks noChangeAspect="1"/>
          </p:cNvPicPr>
          <p:nvPr/>
        </p:nvPicPr>
        <p:blipFill>
          <a:blip r:embed="rId4"/>
          <a:stretch>
            <a:fillRect/>
          </a:stretch>
        </p:blipFill>
        <p:spPr>
          <a:xfrm>
            <a:off x="0" y="4349578"/>
            <a:ext cx="6858000" cy="4138822"/>
          </a:xfrm>
          <a:prstGeom prst="rect">
            <a:avLst/>
          </a:prstGeom>
        </p:spPr>
      </p:pic>
      <p:pic>
        <p:nvPicPr>
          <p:cNvPr id="8" name="Immagine 7">
            <a:extLst>
              <a:ext uri="{FF2B5EF4-FFF2-40B4-BE49-F238E27FC236}">
                <a16:creationId xmlns:a16="http://schemas.microsoft.com/office/drawing/2014/main" id="{1E18A0B3-65D8-B3F5-F9C3-A551D7D25B8F}"/>
              </a:ext>
            </a:extLst>
          </p:cNvPr>
          <p:cNvPicPr>
            <a:picLocks noChangeAspect="1"/>
          </p:cNvPicPr>
          <p:nvPr/>
        </p:nvPicPr>
        <p:blipFill>
          <a:blip r:embed="rId5"/>
          <a:stretch>
            <a:fillRect/>
          </a:stretch>
        </p:blipFill>
        <p:spPr>
          <a:xfrm>
            <a:off x="0" y="0"/>
            <a:ext cx="6858000" cy="4349578"/>
          </a:xfrm>
          <a:prstGeom prst="rect">
            <a:avLst/>
          </a:prstGeom>
        </p:spPr>
      </p:pic>
    </p:spTree>
    <p:extLst>
      <p:ext uri="{BB962C8B-B14F-4D97-AF65-F5344CB8AC3E}">
        <p14:creationId xmlns:p14="http://schemas.microsoft.com/office/powerpoint/2010/main" val="350471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A3653CCA-98BC-7ED2-70BA-285A66F65C09}"/>
            </a:ext>
          </a:extLst>
        </p:cNvPr>
        <p:cNvGrpSpPr/>
        <p:nvPr/>
      </p:nvGrpSpPr>
      <p:grpSpPr>
        <a:xfrm>
          <a:off x="0" y="0"/>
          <a:ext cx="0" cy="0"/>
          <a:chOff x="0" y="0"/>
          <a:chExt cx="0" cy="0"/>
        </a:xfrm>
      </p:grpSpPr>
      <p:sp>
        <p:nvSpPr>
          <p:cNvPr id="103" name="Google Shape;103;p2">
            <a:extLst>
              <a:ext uri="{FF2B5EF4-FFF2-40B4-BE49-F238E27FC236}">
                <a16:creationId xmlns:a16="http://schemas.microsoft.com/office/drawing/2014/main" id="{CC567386-CF18-C80B-FF35-4E72D42E65C3}"/>
              </a:ext>
            </a:extLst>
          </p:cNvPr>
          <p:cNvSpPr txBox="1">
            <a:spLocks noGrp="1"/>
          </p:cNvSpPr>
          <p:nvPr>
            <p:ph type="ftr" idx="11"/>
          </p:nvPr>
        </p:nvSpPr>
        <p:spPr>
          <a:xfrm>
            <a:off x="-41645" y="7391446"/>
            <a:ext cx="6498492" cy="365125"/>
          </a:xfrm>
          <a:prstGeom prst="rect">
            <a:avLst/>
          </a:prstGeom>
          <a:noFill/>
          <a:ln>
            <a:noFill/>
          </a:ln>
        </p:spPr>
        <p:txBody>
          <a:bodyPr spcFirstLastPara="1" wrap="square" lIns="91428" tIns="45700" rIns="91428" bIns="45700" anchor="ctr" anchorCtr="0">
            <a:noAutofit/>
          </a:bodyPr>
          <a:lstStyle/>
          <a:p>
            <a:r>
              <a:rPr lang="it-IT">
                <a:solidFill>
                  <a:schemeClr val="lt1"/>
                </a:solidFill>
              </a:rPr>
              <a:t>Maurizio Caviglia </a:t>
            </a:r>
            <a:endParaRPr/>
          </a:p>
          <a:p>
            <a:r>
              <a:rPr lang="it-IT">
                <a:solidFill>
                  <a:schemeClr val="lt1"/>
                </a:solidFill>
              </a:rPr>
              <a:t>Segretario Generale della Camera di Commercio di Genova </a:t>
            </a:r>
            <a:endParaRPr/>
          </a:p>
        </p:txBody>
      </p:sp>
      <p:sp>
        <p:nvSpPr>
          <p:cNvPr id="106" name="Google Shape;106;p2">
            <a:extLst>
              <a:ext uri="{FF2B5EF4-FFF2-40B4-BE49-F238E27FC236}">
                <a16:creationId xmlns:a16="http://schemas.microsoft.com/office/drawing/2014/main" id="{588E634A-E94F-03E7-93CF-9D8271F06923}"/>
              </a:ext>
            </a:extLst>
          </p:cNvPr>
          <p:cNvSpPr txBox="1"/>
          <p:nvPr/>
        </p:nvSpPr>
        <p:spPr>
          <a:xfrm>
            <a:off x="19020" y="8529300"/>
            <a:ext cx="6858001"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pPr lvl="0"/>
            <a:endParaRPr sz="1500" b="1" dirty="0">
              <a:solidFill>
                <a:srgbClr val="FFFFFF"/>
              </a:solidFill>
              <a:latin typeface="Roboto"/>
              <a:ea typeface="Roboto"/>
              <a:cs typeface="Roboto"/>
              <a:sym typeface="Roboto"/>
            </a:endParaRPr>
          </a:p>
        </p:txBody>
      </p:sp>
      <p:sp>
        <p:nvSpPr>
          <p:cNvPr id="107" name="Google Shape;107;p2">
            <a:extLst>
              <a:ext uri="{FF2B5EF4-FFF2-40B4-BE49-F238E27FC236}">
                <a16:creationId xmlns:a16="http://schemas.microsoft.com/office/drawing/2014/main" id="{4B2AAE4E-DA14-B666-A5A4-94897B4BA291}"/>
              </a:ext>
            </a:extLst>
          </p:cNvPr>
          <p:cNvSpPr/>
          <p:nvPr/>
        </p:nvSpPr>
        <p:spPr>
          <a:xfrm>
            <a:off x="4688712" y="8655900"/>
            <a:ext cx="2112601" cy="488100"/>
          </a:xfrm>
          <a:prstGeom prst="rect">
            <a:avLst/>
          </a:prstGeom>
          <a:noFill/>
          <a:ln>
            <a:noFill/>
          </a:ln>
        </p:spPr>
        <p:txBody>
          <a:bodyPr spcFirstLastPara="1" wrap="square" lIns="91428" tIns="45700" rIns="91428" bIns="45700" anchor="ctr" anchorCtr="0">
            <a:noAutofit/>
          </a:bodyPr>
          <a:lstStyle/>
          <a:p>
            <a:pPr algn="r">
              <a:buClr>
                <a:schemeClr val="lt1"/>
              </a:buClr>
              <a:buSzPts val="2000"/>
            </a:pPr>
            <a:r>
              <a:rPr lang="it-IT" sz="2000" b="1" dirty="0">
                <a:solidFill>
                  <a:schemeClr val="lt1"/>
                </a:solidFill>
              </a:rPr>
              <a:t>    8</a:t>
            </a:r>
            <a:endParaRPr sz="2000" b="1" dirty="0">
              <a:solidFill>
                <a:schemeClr val="lt1"/>
              </a:solidFill>
            </a:endParaRPr>
          </a:p>
        </p:txBody>
      </p:sp>
      <p:pic>
        <p:nvPicPr>
          <p:cNvPr id="109" name="Google Shape;109;p2">
            <a:extLst>
              <a:ext uri="{FF2B5EF4-FFF2-40B4-BE49-F238E27FC236}">
                <a16:creationId xmlns:a16="http://schemas.microsoft.com/office/drawing/2014/main" id="{56858A6C-1B3E-9477-2632-B1BF3391BE1E}"/>
              </a:ext>
            </a:extLst>
          </p:cNvPr>
          <p:cNvPicPr preferRelativeResize="0"/>
          <p:nvPr/>
        </p:nvPicPr>
        <p:blipFill>
          <a:blip r:embed="rId3">
            <a:alphaModFix/>
          </a:blip>
          <a:stretch>
            <a:fillRect/>
          </a:stretch>
        </p:blipFill>
        <p:spPr>
          <a:xfrm>
            <a:off x="2050837" y="8592674"/>
            <a:ext cx="2115979" cy="487951"/>
          </a:xfrm>
          <a:prstGeom prst="rect">
            <a:avLst/>
          </a:prstGeom>
          <a:noFill/>
          <a:ln>
            <a:noFill/>
          </a:ln>
        </p:spPr>
      </p:pic>
      <p:pic>
        <p:nvPicPr>
          <p:cNvPr id="8" name="Immagine 7">
            <a:extLst>
              <a:ext uri="{FF2B5EF4-FFF2-40B4-BE49-F238E27FC236}">
                <a16:creationId xmlns:a16="http://schemas.microsoft.com/office/drawing/2014/main" id="{B8C41832-C244-33AD-8D8F-F3C250DFC0B5}"/>
              </a:ext>
            </a:extLst>
          </p:cNvPr>
          <p:cNvPicPr>
            <a:picLocks noChangeAspect="1"/>
          </p:cNvPicPr>
          <p:nvPr/>
        </p:nvPicPr>
        <p:blipFill>
          <a:blip r:embed="rId4"/>
          <a:stretch>
            <a:fillRect/>
          </a:stretch>
        </p:blipFill>
        <p:spPr>
          <a:xfrm>
            <a:off x="0" y="0"/>
            <a:ext cx="6858000" cy="4114800"/>
          </a:xfrm>
          <a:prstGeom prst="rect">
            <a:avLst/>
          </a:prstGeom>
        </p:spPr>
      </p:pic>
      <p:pic>
        <p:nvPicPr>
          <p:cNvPr id="3" name="Immagine 2">
            <a:extLst>
              <a:ext uri="{FF2B5EF4-FFF2-40B4-BE49-F238E27FC236}">
                <a16:creationId xmlns:a16="http://schemas.microsoft.com/office/drawing/2014/main" id="{F91EEF0A-C3A6-3D36-93B2-327D40ABC93A}"/>
              </a:ext>
            </a:extLst>
          </p:cNvPr>
          <p:cNvPicPr>
            <a:picLocks noChangeAspect="1"/>
          </p:cNvPicPr>
          <p:nvPr/>
        </p:nvPicPr>
        <p:blipFill>
          <a:blip r:embed="rId5"/>
          <a:stretch>
            <a:fillRect/>
          </a:stretch>
        </p:blipFill>
        <p:spPr>
          <a:xfrm>
            <a:off x="0" y="4114800"/>
            <a:ext cx="6858000" cy="4351125"/>
          </a:xfrm>
          <a:prstGeom prst="rect">
            <a:avLst/>
          </a:prstGeom>
        </p:spPr>
      </p:pic>
    </p:spTree>
    <p:extLst>
      <p:ext uri="{BB962C8B-B14F-4D97-AF65-F5344CB8AC3E}">
        <p14:creationId xmlns:p14="http://schemas.microsoft.com/office/powerpoint/2010/main" val="843217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015FD5A7-E4A4-128F-EE6B-51F79E013CF4}"/>
            </a:ext>
          </a:extLst>
        </p:cNvPr>
        <p:cNvGrpSpPr/>
        <p:nvPr/>
      </p:nvGrpSpPr>
      <p:grpSpPr>
        <a:xfrm>
          <a:off x="0" y="0"/>
          <a:ext cx="0" cy="0"/>
          <a:chOff x="0" y="0"/>
          <a:chExt cx="0" cy="0"/>
        </a:xfrm>
      </p:grpSpPr>
      <p:sp>
        <p:nvSpPr>
          <p:cNvPr id="103" name="Google Shape;103;p2">
            <a:extLst>
              <a:ext uri="{FF2B5EF4-FFF2-40B4-BE49-F238E27FC236}">
                <a16:creationId xmlns:a16="http://schemas.microsoft.com/office/drawing/2014/main" id="{10505E43-96E3-417C-7D8D-33BFB9651D04}"/>
              </a:ext>
            </a:extLst>
          </p:cNvPr>
          <p:cNvSpPr txBox="1">
            <a:spLocks noGrp="1"/>
          </p:cNvSpPr>
          <p:nvPr>
            <p:ph type="ftr" idx="11"/>
          </p:nvPr>
        </p:nvSpPr>
        <p:spPr>
          <a:xfrm>
            <a:off x="-41645" y="7391446"/>
            <a:ext cx="6498492" cy="365125"/>
          </a:xfrm>
          <a:prstGeom prst="rect">
            <a:avLst/>
          </a:prstGeom>
          <a:noFill/>
          <a:ln>
            <a:noFill/>
          </a:ln>
        </p:spPr>
        <p:txBody>
          <a:bodyPr spcFirstLastPara="1" wrap="square" lIns="91428" tIns="45700" rIns="91428" bIns="45700" anchor="ctr" anchorCtr="0">
            <a:noAutofit/>
          </a:bodyPr>
          <a:lstStyle/>
          <a:p>
            <a:r>
              <a:rPr lang="it-IT">
                <a:solidFill>
                  <a:schemeClr val="lt1"/>
                </a:solidFill>
              </a:rPr>
              <a:t>Maurizio Caviglia </a:t>
            </a:r>
            <a:endParaRPr/>
          </a:p>
          <a:p>
            <a:r>
              <a:rPr lang="it-IT">
                <a:solidFill>
                  <a:schemeClr val="lt1"/>
                </a:solidFill>
              </a:rPr>
              <a:t>Segretario Generale della Camera di Commercio di Genova </a:t>
            </a:r>
            <a:endParaRPr/>
          </a:p>
        </p:txBody>
      </p:sp>
      <p:sp>
        <p:nvSpPr>
          <p:cNvPr id="106" name="Google Shape;106;p2">
            <a:extLst>
              <a:ext uri="{FF2B5EF4-FFF2-40B4-BE49-F238E27FC236}">
                <a16:creationId xmlns:a16="http://schemas.microsoft.com/office/drawing/2014/main" id="{73DFD13F-A21A-3D91-FADC-143B3DD6BD81}"/>
              </a:ext>
            </a:extLst>
          </p:cNvPr>
          <p:cNvSpPr txBox="1"/>
          <p:nvPr/>
        </p:nvSpPr>
        <p:spPr>
          <a:xfrm>
            <a:off x="19020" y="8529300"/>
            <a:ext cx="6858001" cy="614700"/>
          </a:xfrm>
          <a:prstGeom prst="rect">
            <a:avLst/>
          </a:prstGeom>
          <a:solidFill>
            <a:schemeClr val="accent1">
              <a:lumMod val="75000"/>
            </a:schemeClr>
          </a:solidFill>
          <a:ln>
            <a:noFill/>
          </a:ln>
        </p:spPr>
        <p:txBody>
          <a:bodyPr spcFirstLastPara="1" wrap="square" lIns="91428" tIns="91428" rIns="91428" bIns="91428" anchor="ctr" anchorCtr="0">
            <a:noAutofit/>
          </a:bodyPr>
          <a:lstStyle/>
          <a:p>
            <a:pPr lvl="0"/>
            <a:endParaRPr sz="1500" b="1" dirty="0">
              <a:solidFill>
                <a:srgbClr val="FFFFFF"/>
              </a:solidFill>
              <a:latin typeface="Roboto"/>
              <a:ea typeface="Roboto"/>
              <a:cs typeface="Roboto"/>
              <a:sym typeface="Roboto"/>
            </a:endParaRPr>
          </a:p>
        </p:txBody>
      </p:sp>
      <p:sp>
        <p:nvSpPr>
          <p:cNvPr id="107" name="Google Shape;107;p2">
            <a:extLst>
              <a:ext uri="{FF2B5EF4-FFF2-40B4-BE49-F238E27FC236}">
                <a16:creationId xmlns:a16="http://schemas.microsoft.com/office/drawing/2014/main" id="{9490993A-C1DA-9B45-92B9-7B5609AEDE5A}"/>
              </a:ext>
            </a:extLst>
          </p:cNvPr>
          <p:cNvSpPr/>
          <p:nvPr/>
        </p:nvSpPr>
        <p:spPr>
          <a:xfrm>
            <a:off x="4688712" y="8655900"/>
            <a:ext cx="2112601" cy="488100"/>
          </a:xfrm>
          <a:prstGeom prst="rect">
            <a:avLst/>
          </a:prstGeom>
          <a:noFill/>
          <a:ln>
            <a:noFill/>
          </a:ln>
        </p:spPr>
        <p:txBody>
          <a:bodyPr spcFirstLastPara="1" wrap="square" lIns="91428" tIns="45700" rIns="91428" bIns="45700" anchor="ctr" anchorCtr="0">
            <a:noAutofit/>
          </a:bodyPr>
          <a:lstStyle/>
          <a:p>
            <a:pPr algn="r">
              <a:buClr>
                <a:schemeClr val="lt1"/>
              </a:buClr>
              <a:buSzPts val="2000"/>
            </a:pPr>
            <a:r>
              <a:rPr lang="it-IT" sz="2000" b="1" dirty="0">
                <a:solidFill>
                  <a:schemeClr val="lt1"/>
                </a:solidFill>
              </a:rPr>
              <a:t>    9</a:t>
            </a:r>
            <a:endParaRPr sz="2000" b="1" dirty="0">
              <a:solidFill>
                <a:schemeClr val="lt1"/>
              </a:solidFill>
            </a:endParaRPr>
          </a:p>
        </p:txBody>
      </p:sp>
      <p:pic>
        <p:nvPicPr>
          <p:cNvPr id="109" name="Google Shape;109;p2">
            <a:extLst>
              <a:ext uri="{FF2B5EF4-FFF2-40B4-BE49-F238E27FC236}">
                <a16:creationId xmlns:a16="http://schemas.microsoft.com/office/drawing/2014/main" id="{2E010C9D-ED88-F857-4C88-D93F745AE668}"/>
              </a:ext>
            </a:extLst>
          </p:cNvPr>
          <p:cNvPicPr preferRelativeResize="0"/>
          <p:nvPr/>
        </p:nvPicPr>
        <p:blipFill>
          <a:blip r:embed="rId3">
            <a:alphaModFix/>
          </a:blip>
          <a:stretch>
            <a:fillRect/>
          </a:stretch>
        </p:blipFill>
        <p:spPr>
          <a:xfrm>
            <a:off x="2050837" y="8592674"/>
            <a:ext cx="2115979" cy="487951"/>
          </a:xfrm>
          <a:prstGeom prst="rect">
            <a:avLst/>
          </a:prstGeom>
          <a:noFill/>
          <a:ln>
            <a:noFill/>
          </a:ln>
        </p:spPr>
      </p:pic>
      <p:pic>
        <p:nvPicPr>
          <p:cNvPr id="8" name="Immagine 7">
            <a:extLst>
              <a:ext uri="{FF2B5EF4-FFF2-40B4-BE49-F238E27FC236}">
                <a16:creationId xmlns:a16="http://schemas.microsoft.com/office/drawing/2014/main" id="{AA20AC58-087A-02E3-32CC-17C0D80B7B43}"/>
              </a:ext>
            </a:extLst>
          </p:cNvPr>
          <p:cNvPicPr>
            <a:picLocks noChangeAspect="1"/>
          </p:cNvPicPr>
          <p:nvPr/>
        </p:nvPicPr>
        <p:blipFill>
          <a:blip r:embed="rId4"/>
          <a:stretch>
            <a:fillRect/>
          </a:stretch>
        </p:blipFill>
        <p:spPr>
          <a:xfrm>
            <a:off x="0" y="0"/>
            <a:ext cx="6858000" cy="4411362"/>
          </a:xfrm>
          <a:prstGeom prst="rect">
            <a:avLst/>
          </a:prstGeom>
        </p:spPr>
      </p:pic>
      <p:pic>
        <p:nvPicPr>
          <p:cNvPr id="4" name="Immagine 3">
            <a:extLst>
              <a:ext uri="{FF2B5EF4-FFF2-40B4-BE49-F238E27FC236}">
                <a16:creationId xmlns:a16="http://schemas.microsoft.com/office/drawing/2014/main" id="{96591722-73D1-AD65-5BD7-1557457A2EC8}"/>
              </a:ext>
            </a:extLst>
          </p:cNvPr>
          <p:cNvPicPr>
            <a:picLocks noChangeAspect="1"/>
          </p:cNvPicPr>
          <p:nvPr/>
        </p:nvPicPr>
        <p:blipFill>
          <a:blip r:embed="rId5"/>
          <a:stretch>
            <a:fillRect/>
          </a:stretch>
        </p:blipFill>
        <p:spPr>
          <a:xfrm>
            <a:off x="0" y="4411362"/>
            <a:ext cx="6858000" cy="4054563"/>
          </a:xfrm>
          <a:prstGeom prst="rect">
            <a:avLst/>
          </a:prstGeom>
        </p:spPr>
      </p:pic>
    </p:spTree>
    <p:extLst>
      <p:ext uri="{BB962C8B-B14F-4D97-AF65-F5344CB8AC3E}">
        <p14:creationId xmlns:p14="http://schemas.microsoft.com/office/powerpoint/2010/main" val="75434950"/>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1556</TotalTime>
  <Words>1605</Words>
  <Application>Microsoft Office PowerPoint</Application>
  <PresentationFormat>Presentazione su schermo (4:3)</PresentationFormat>
  <Paragraphs>166</Paragraphs>
  <Slides>19</Slides>
  <Notes>19</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Arial</vt:lpstr>
      <vt:lpstr>Calibri</vt:lpstr>
      <vt:lpstr>Aptos</vt:lpstr>
      <vt:lpstr>Roboto</vt:lpstr>
      <vt:lpstr>Wingdings</vt:lpstr>
      <vt:lpstr>Noto Sans Symbols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Sirito Claudia</dc:creator>
  <cp:lastModifiedBy>Pizzi Giovanna</cp:lastModifiedBy>
  <cp:revision>86</cp:revision>
  <cp:lastPrinted>2024-11-04T11:09:03Z</cp:lastPrinted>
  <dcterms:created xsi:type="dcterms:W3CDTF">2021-01-28T09:40:49Z</dcterms:created>
  <dcterms:modified xsi:type="dcterms:W3CDTF">2024-11-04T11:09:15Z</dcterms:modified>
</cp:coreProperties>
</file>