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87" r:id="rId2"/>
    <p:sldId id="289" r:id="rId3"/>
    <p:sldId id="290" r:id="rId4"/>
    <p:sldId id="291" r:id="rId5"/>
    <p:sldId id="292" r:id="rId6"/>
    <p:sldId id="293" r:id="rId7"/>
  </p:sldIdLst>
  <p:sldSz cx="9144000" cy="6858000" type="screen4x3"/>
  <p:notesSz cx="6797675" cy="9926638"/>
  <p:defaultTextStyle>
    <a:lvl1pPr marL="0" algn="l" rtl="0" latinLnBrk="0">
      <a:defRPr lang="it-IT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it-IT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it-IT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it-IT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it-IT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it-IT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it-IT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it-IT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it-IT" sz="1800" kern="1200">
        <a:solidFill>
          <a:schemeClr val="tx1"/>
        </a:solidFill>
        <a:latin typeface="+mn-lt"/>
        <a:ea typeface="+mn-ea"/>
        <a:cs typeface="+mn-cs"/>
      </a:defRPr>
    </a:lvl9pPr>
    <a:extLst/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FF"/>
    <a:srgbClr val="9BBF9E"/>
    <a:srgbClr val="A0A0A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9DCAF9ED-07DC-4A11-8D7F-57B35C25682E}" styleName="Medium Style 10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793D81CF-94F2-401A-BA57-92F5A7B2D0C5}" styleName="Medium Style 8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5FD0F851-EC5A-4D38-B0AD-8093EC10F338}" styleName="Light Style 6">
    <a:wholeTbl>
      <a:tcTxStyle>
        <a:fontRef idx="minor">
          <a:scrgbClr r="0" g="0" b="0"/>
        </a:fontRef>
        <a:schemeClr val="accent5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1FECB4D8-DB02-4DC6-A0A2-4F2EBAE1DC90}" styleName="Medium Style 1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3B4B98B0-60AC-42C2-AFA5-B58CD77FA1E5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  <a:tblStyle styleId="{0E3FDE45-AF77-4B5C-9715-49D594BDF05E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87" autoAdjust="0"/>
    <p:restoredTop sz="86400" autoAdjust="0"/>
  </p:normalViewPr>
  <p:slideViewPr>
    <p:cSldViewPr>
      <p:cViewPr varScale="1">
        <p:scale>
          <a:sx n="107" d="100"/>
          <a:sy n="107" d="100"/>
        </p:scale>
        <p:origin x="390" y="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084" y="11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/>
          <a:lstStyle/>
          <a:p>
            <a:endParaRPr lang="it-IT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/>
          <a:lstStyle/>
          <a:p>
            <a:fld id="{31555DB1-8736-42A3-B48D-2B08FB93332A}" type="datetimeFigureOut">
              <a:rPr lang="it-IT" smtClean="0"/>
              <a:pPr/>
              <a:t>26/09/2023</a:t>
            </a:fld>
            <a:endParaRPr lang="it-IT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/>
          <a:lstStyle/>
          <a:p>
            <a:endParaRPr lang="it-IT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/>
          <a:lstStyle/>
          <a:p>
            <a:fld id="{5400D380-E0D7-4EB1-B91E-BFCC7DA7F29D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760927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/>
          <a:lstStyle/>
          <a:p>
            <a:endParaRPr lang="it-IT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/>
          <a:lstStyle/>
          <a:p>
            <a:fld id="{0BDB199F-A56C-4049-BA04-1447030960FF}" type="datetimeFigureOut">
              <a:pPr/>
              <a:t>26/09/2023</a:t>
            </a:fld>
            <a:endParaRPr lang="it-IT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it-IT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/>
          <a:lstStyle/>
          <a:p>
            <a:endParaRPr lang="it-IT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/>
          <a:lstStyle/>
          <a:p>
            <a:fld id="{B3A019F3-8596-4028-9847-CBD3A185B07A}" type="slidenum"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64044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 latinLnBrk="0">
      <a:defRPr lang="it-IT" sz="1200" kern="1200">
        <a:solidFill>
          <a:schemeClr val="tx1"/>
        </a:solidFill>
        <a:latin typeface="+mn-lt"/>
        <a:ea typeface="+mn-ea"/>
        <a:cs typeface="+mn-cs"/>
      </a:defRPr>
    </a:lvl9pPr>
    <a:extLst/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it-IT" smtClean="0"/>
              <a:pPr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767317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it-IT" smtClean="0"/>
              <a:pPr/>
              <a:t>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71402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it-IT" smtClean="0"/>
              <a:pPr/>
              <a:t>3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29368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it-IT" smtClean="0"/>
              <a:pPr/>
              <a:t>4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692331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it-IT" smtClean="0"/>
              <a:pPr/>
              <a:t>5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949451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A019F3-8596-4028-9847-CBD3A185B07A}" type="slidenum">
              <a:rPr lang="it-IT" smtClean="0"/>
              <a:pPr/>
              <a:t>6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45447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10"/>
          <p:cNvSpPr/>
          <p:nvPr userDrawn="1"/>
        </p:nvSpPr>
        <p:spPr>
          <a:xfrm>
            <a:off x="0" y="0"/>
            <a:ext cx="9144000" cy="4073234"/>
          </a:xfrm>
          <a:prstGeom prst="rect">
            <a:avLst/>
          </a:prstGeom>
          <a:solidFill>
            <a:schemeClr val="accent6">
              <a:lumMod val="75000"/>
            </a:schemeClr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r>
              <a:rPr kumimoji="0" lang="it-IT" sz="9600" b="1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</a:t>
            </a:r>
            <a:endParaRPr kumimoji="0" lang="it-IT" sz="9600" b="1" dirty="0"/>
          </a:p>
        </p:txBody>
      </p:sp>
      <p:sp>
        <p:nvSpPr>
          <p:cNvPr id="12" name="Rectangle 11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8028384" y="6477000"/>
            <a:ext cx="990600" cy="304800"/>
          </a:xfrm>
        </p:spPr>
        <p:txBody>
          <a:bodyPr/>
          <a:lstStyle/>
          <a:p>
            <a:fld id="{EE01F6E7-A42D-4C74-9C5E-40A2176555F7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4" name="Titolo 13"/>
          <p:cNvSpPr>
            <a:spLocks noGrp="1"/>
          </p:cNvSpPr>
          <p:nvPr>
            <p:ph type="title" hasCustomPrompt="1"/>
          </p:nvPr>
        </p:nvSpPr>
        <p:spPr>
          <a:xfrm rot="21600000">
            <a:off x="0" y="4067169"/>
            <a:ext cx="9144000" cy="584775"/>
          </a:xfrm>
          <a:solidFill>
            <a:schemeClr val="accent5">
              <a:lumMod val="60000"/>
              <a:lumOff val="40000"/>
            </a:schemeClr>
          </a:solidFill>
        </p:spPr>
        <p:txBody>
          <a:bodyPr vert="horz" anchor="ctr" anchorCtr="0">
            <a:spAutoFit/>
          </a:bodyPr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  fare clic per modificare lo stile del titolo</a:t>
            </a:r>
          </a:p>
        </p:txBody>
      </p:sp>
      <p:sp>
        <p:nvSpPr>
          <p:cNvPr id="17" name="Segnaposto testo 16"/>
          <p:cNvSpPr>
            <a:spLocks noGrp="1"/>
          </p:cNvSpPr>
          <p:nvPr>
            <p:ph type="body" sz="quarter" idx="13" hasCustomPrompt="1"/>
          </p:nvPr>
        </p:nvSpPr>
        <p:spPr>
          <a:xfrm>
            <a:off x="245543" y="4724241"/>
            <a:ext cx="2952750" cy="349046"/>
          </a:xfrm>
        </p:spPr>
        <p:txBody>
          <a:bodyPr/>
          <a:lstStyle>
            <a:lvl1pPr>
              <a:defRPr kumimoji="0" lang="it-IT" sz="1600" b="1" baseline="0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pPr lvl="0"/>
            <a:r>
              <a:rPr lang="it-IT" dirty="0"/>
              <a:t>Nome Speaker 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sz="quarter" idx="15" hasCustomPrompt="1"/>
          </p:nvPr>
        </p:nvSpPr>
        <p:spPr>
          <a:xfrm>
            <a:off x="245865" y="5166950"/>
            <a:ext cx="2958827" cy="349250"/>
          </a:xfrm>
        </p:spPr>
        <p:txBody>
          <a:bodyPr>
            <a:noAutofit/>
          </a:bodyPr>
          <a:lstStyle>
            <a:lvl1pPr>
              <a:defRPr sz="1800" b="1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pPr lvl="0"/>
            <a:r>
              <a:rPr lang="it-IT" dirty="0"/>
              <a:t>Luogo e data</a:t>
            </a:r>
          </a:p>
        </p:txBody>
      </p:sp>
      <p:sp>
        <p:nvSpPr>
          <p:cNvPr id="5" name="CasellaDiTesto 4"/>
          <p:cNvSpPr txBox="1"/>
          <p:nvPr userDrawn="1"/>
        </p:nvSpPr>
        <p:spPr>
          <a:xfrm>
            <a:off x="2339752" y="6477000"/>
            <a:ext cx="2880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IRE S.p.A.</a:t>
            </a:r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xmlns="" id="{D78FA08A-698F-F281-B51D-279A4E90AA7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45543" y="5624720"/>
            <a:ext cx="1644793" cy="11245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elementi: 1 a sinistra, 3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8" name="Rectangle 11"/>
          <p:cNvSpPr>
            <a:spLocks noGrp="1"/>
          </p:cNvSpPr>
          <p:nvPr>
            <p:ph sz="quarter" idx="16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dirty="0"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18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4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20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2"/>
          </p:nvPr>
        </p:nvSpPr>
        <p:spPr>
          <a:xfrm>
            <a:off x="8028384" y="6470904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elementi: 3 a sinistra, 1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5"/>
          </p:nvPr>
        </p:nvSpPr>
        <p:spPr>
          <a:xfrm>
            <a:off x="4416552" y="609600"/>
            <a:ext cx="3962400" cy="56388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dirty="0"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0" name="Rectangle 11"/>
          <p:cNvSpPr>
            <a:spLocks noGrp="1"/>
          </p:cNvSpPr>
          <p:nvPr>
            <p:ph sz="quarter" idx="16"/>
          </p:nvPr>
        </p:nvSpPr>
        <p:spPr>
          <a:xfrm>
            <a:off x="304800" y="609600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17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8"/>
          </p:nvPr>
        </p:nvSpPr>
        <p:spPr>
          <a:xfrm>
            <a:off x="301752" y="2569464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48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0"/>
          </p:nvPr>
        </p:nvSpPr>
        <p:spPr>
          <a:xfrm>
            <a:off x="304800" y="4520184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9" name="Rectangle 19"/>
          <p:cNvSpPr>
            <a:spLocks noGrp="1"/>
          </p:cNvSpPr>
          <p:nvPr>
            <p:ph type="sldNum" sz="quarter" idx="22"/>
          </p:nvPr>
        </p:nvSpPr>
        <p:spPr>
          <a:xfrm>
            <a:off x="8028384" y="6477000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elementi: 2 a sinistra, 3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2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8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9" name="Rectangle 11"/>
          <p:cNvSpPr>
            <a:spLocks noGrp="1"/>
          </p:cNvSpPr>
          <p:nvPr>
            <p:ph sz="quarter" idx="18"/>
          </p:nvPr>
        </p:nvSpPr>
        <p:spPr>
          <a:xfrm>
            <a:off x="4419600" y="609600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4416552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32" name="Rectangle 11"/>
          <p:cNvSpPr>
            <a:spLocks noGrp="1"/>
          </p:cNvSpPr>
          <p:nvPr>
            <p:ph sz="quarter" idx="20"/>
          </p:nvPr>
        </p:nvSpPr>
        <p:spPr>
          <a:xfrm>
            <a:off x="4416552" y="2569464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33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34" name="Rectangle 11"/>
          <p:cNvSpPr>
            <a:spLocks noGrp="1"/>
          </p:cNvSpPr>
          <p:nvPr>
            <p:ph sz="quarter" idx="22"/>
          </p:nvPr>
        </p:nvSpPr>
        <p:spPr>
          <a:xfrm>
            <a:off x="4419600" y="4520184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7" name="Rectangle 17"/>
          <p:cNvSpPr>
            <a:spLocks noGrp="1"/>
          </p:cNvSpPr>
          <p:nvPr>
            <p:ph type="sldNum" sz="quarter" idx="24"/>
          </p:nvPr>
        </p:nvSpPr>
        <p:spPr>
          <a:xfrm>
            <a:off x="8028384" y="6470904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 elementi: 3 a sinistra, 2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4" hasCustomPrompt="1"/>
          </p:nvPr>
        </p:nvSpPr>
        <p:spPr>
          <a:xfrm>
            <a:off x="307848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2" name="Rectangle 11"/>
          <p:cNvSpPr>
            <a:spLocks noGrp="1"/>
          </p:cNvSpPr>
          <p:nvPr>
            <p:ph sz="quarter" idx="16"/>
          </p:nvPr>
        </p:nvSpPr>
        <p:spPr>
          <a:xfrm>
            <a:off x="307848" y="609600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17" hasCustomPrompt="1"/>
          </p:nvPr>
        </p:nvSpPr>
        <p:spPr>
          <a:xfrm>
            <a:off x="304800" y="234086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18"/>
          </p:nvPr>
        </p:nvSpPr>
        <p:spPr>
          <a:xfrm>
            <a:off x="304800" y="2569464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7" name="Rectangle 8"/>
          <p:cNvSpPr>
            <a:spLocks noGrp="1"/>
          </p:cNvSpPr>
          <p:nvPr>
            <p:ph type="body" sz="quarter" idx="19" hasCustomPrompt="1"/>
          </p:nvPr>
        </p:nvSpPr>
        <p:spPr>
          <a:xfrm>
            <a:off x="307848" y="4291584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8" name="Rectangle 11"/>
          <p:cNvSpPr>
            <a:spLocks noGrp="1"/>
          </p:cNvSpPr>
          <p:nvPr>
            <p:ph sz="quarter" idx="20"/>
          </p:nvPr>
        </p:nvSpPr>
        <p:spPr>
          <a:xfrm>
            <a:off x="307848" y="4520184"/>
            <a:ext cx="3962400" cy="1728216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2" name="Rectangle 8"/>
          <p:cNvSpPr>
            <a:spLocks noGrp="1"/>
          </p:cNvSpPr>
          <p:nvPr>
            <p:ph type="body" sz="quarter" idx="21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3" name="Rectangle 11"/>
          <p:cNvSpPr>
            <a:spLocks noGrp="1"/>
          </p:cNvSpPr>
          <p:nvPr>
            <p:ph sz="quarter" idx="22"/>
          </p:nvPr>
        </p:nvSpPr>
        <p:spPr>
          <a:xfrm>
            <a:off x="4419600" y="609600"/>
            <a:ext cx="3962400" cy="270662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dirty="0"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23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6" name="Rectangle 11"/>
          <p:cNvSpPr>
            <a:spLocks noGrp="1"/>
          </p:cNvSpPr>
          <p:nvPr>
            <p:ph sz="quarter" idx="24"/>
          </p:nvPr>
        </p:nvSpPr>
        <p:spPr>
          <a:xfrm>
            <a:off x="4416552" y="3547872"/>
            <a:ext cx="3965448" cy="2706624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dirty="0"/>
          </a:p>
        </p:txBody>
      </p:sp>
      <p:sp>
        <p:nvSpPr>
          <p:cNvPr id="18" name="Rectangle 18"/>
          <p:cNvSpPr>
            <a:spLocks noGrp="1"/>
          </p:cNvSpPr>
          <p:nvPr>
            <p:ph type="sldNum" sz="quarter" idx="26"/>
          </p:nvPr>
        </p:nvSpPr>
        <p:spPr>
          <a:xfrm>
            <a:off x="8028384" y="6477000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onne, 2 righ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9" name="Rectangle 6"/>
          <p:cNvSpPr/>
          <p:nvPr/>
        </p:nvSpPr>
        <p:spPr>
          <a:xfrm>
            <a:off x="13716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sp>
        <p:nvSpPr>
          <p:cNvPr id="8" name="Rectangle 6"/>
          <p:cNvSpPr/>
          <p:nvPr/>
        </p:nvSpPr>
        <p:spPr>
          <a:xfrm>
            <a:off x="13716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sp>
        <p:nvSpPr>
          <p:cNvPr id="26" name="Rectangle 6"/>
          <p:cNvSpPr/>
          <p:nvPr/>
        </p:nvSpPr>
        <p:spPr>
          <a:xfrm>
            <a:off x="35052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sp>
        <p:nvSpPr>
          <p:cNvPr id="25" name="Rectangle 6"/>
          <p:cNvSpPr/>
          <p:nvPr/>
        </p:nvSpPr>
        <p:spPr>
          <a:xfrm>
            <a:off x="35052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sp>
        <p:nvSpPr>
          <p:cNvPr id="31" name="Rectangle 6"/>
          <p:cNvSpPr/>
          <p:nvPr/>
        </p:nvSpPr>
        <p:spPr>
          <a:xfrm>
            <a:off x="5638800" y="14478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sp>
        <p:nvSpPr>
          <p:cNvPr id="3" name="Rectangle 6"/>
          <p:cNvSpPr/>
          <p:nvPr/>
        </p:nvSpPr>
        <p:spPr>
          <a:xfrm>
            <a:off x="5638800" y="3886200"/>
            <a:ext cx="1676400" cy="2057400"/>
          </a:xfrm>
          <a:prstGeom prst="rect">
            <a:avLst/>
          </a:prstGeom>
          <a:ln w="76200" cap="sq" cmpd="thickThin" algn="ctr">
            <a:solidFill>
              <a:schemeClr val="accent6"/>
            </a:solidFill>
            <a:prstDash val="solid"/>
            <a:round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sp>
        <p:nvSpPr>
          <p:cNvPr id="24" name="Rectangle 10"/>
          <p:cNvSpPr>
            <a:spLocks noGrp="1"/>
          </p:cNvSpPr>
          <p:nvPr>
            <p:ph type="pic" sz="quarter" idx="13" hasCustomPrompt="1"/>
          </p:nvPr>
        </p:nvSpPr>
        <p:spPr>
          <a:xfrm>
            <a:off x="1524000" y="1600200"/>
            <a:ext cx="1371600" cy="685800"/>
          </a:xfrm>
        </p:spPr>
        <p:txBody>
          <a:bodyPr/>
          <a:lstStyle/>
          <a:p>
            <a:r>
              <a:rPr kumimoji="0" lang="it-IT" baseline="0"/>
              <a:t>Logo aziendale</a:t>
            </a:r>
            <a:endParaRPr kumimoji="0" lang="it-IT"/>
          </a:p>
        </p:txBody>
      </p:sp>
      <p:sp>
        <p:nvSpPr>
          <p:cNvPr id="19" name="Rectangle 10"/>
          <p:cNvSpPr>
            <a:spLocks noGrp="1"/>
          </p:cNvSpPr>
          <p:nvPr>
            <p:ph type="pic" sz="quarter" idx="29" hasCustomPrompt="1"/>
          </p:nvPr>
        </p:nvSpPr>
        <p:spPr>
          <a:xfrm>
            <a:off x="1524000" y="4038600"/>
            <a:ext cx="1371600" cy="685800"/>
          </a:xfrm>
        </p:spPr>
        <p:txBody>
          <a:bodyPr/>
          <a:lstStyle/>
          <a:p>
            <a:r>
              <a:rPr kumimoji="0" lang="it-IT" baseline="0"/>
              <a:t>Logo aziendale</a:t>
            </a:r>
            <a:endParaRPr kumimoji="0" lang="it-IT"/>
          </a:p>
        </p:txBody>
      </p:sp>
      <p:sp>
        <p:nvSpPr>
          <p:cNvPr id="27" name="Rectangle 10"/>
          <p:cNvSpPr>
            <a:spLocks noGrp="1"/>
          </p:cNvSpPr>
          <p:nvPr>
            <p:ph type="pic" sz="quarter" idx="17" hasCustomPrompt="1"/>
          </p:nvPr>
        </p:nvSpPr>
        <p:spPr>
          <a:xfrm>
            <a:off x="3657600" y="1600200"/>
            <a:ext cx="1371600" cy="685800"/>
          </a:xfrm>
        </p:spPr>
        <p:txBody>
          <a:bodyPr/>
          <a:lstStyle/>
          <a:p>
            <a:r>
              <a:rPr kumimoji="0" lang="it-IT" baseline="0"/>
              <a:t>Logo aziendale</a:t>
            </a:r>
            <a:endParaRPr kumimoji="0" lang="it-IT"/>
          </a:p>
        </p:txBody>
      </p:sp>
      <p:sp>
        <p:nvSpPr>
          <p:cNvPr id="11" name="Rectangle 10"/>
          <p:cNvSpPr>
            <a:spLocks noGrp="1"/>
          </p:cNvSpPr>
          <p:nvPr>
            <p:ph type="pic" sz="quarter" idx="30" hasCustomPrompt="1"/>
          </p:nvPr>
        </p:nvSpPr>
        <p:spPr>
          <a:xfrm>
            <a:off x="3657600" y="4038600"/>
            <a:ext cx="1371600" cy="685800"/>
          </a:xfrm>
        </p:spPr>
        <p:txBody>
          <a:bodyPr/>
          <a:lstStyle/>
          <a:p>
            <a:r>
              <a:rPr kumimoji="0" lang="it-IT" baseline="0"/>
              <a:t>Logo aziendale</a:t>
            </a:r>
            <a:endParaRPr kumimoji="0" lang="it-IT"/>
          </a:p>
        </p:txBody>
      </p:sp>
      <p:sp>
        <p:nvSpPr>
          <p:cNvPr id="4" name="Rectangle 10"/>
          <p:cNvSpPr>
            <a:spLocks noGrp="1"/>
          </p:cNvSpPr>
          <p:nvPr>
            <p:ph type="pic" sz="quarter" idx="21" hasCustomPrompt="1"/>
          </p:nvPr>
        </p:nvSpPr>
        <p:spPr>
          <a:xfrm>
            <a:off x="5791200" y="1600200"/>
            <a:ext cx="1371600" cy="685800"/>
          </a:xfrm>
        </p:spPr>
        <p:txBody>
          <a:bodyPr/>
          <a:lstStyle/>
          <a:p>
            <a:r>
              <a:rPr kumimoji="0" lang="it-IT" baseline="0"/>
              <a:t>Logo aziendale</a:t>
            </a:r>
            <a:endParaRPr kumimoji="0" lang="it-IT"/>
          </a:p>
        </p:txBody>
      </p:sp>
      <p:sp>
        <p:nvSpPr>
          <p:cNvPr id="15" name="Rectangle 10"/>
          <p:cNvSpPr>
            <a:spLocks noGrp="1"/>
          </p:cNvSpPr>
          <p:nvPr>
            <p:ph type="pic" sz="quarter" idx="31" hasCustomPrompt="1"/>
          </p:nvPr>
        </p:nvSpPr>
        <p:spPr>
          <a:xfrm>
            <a:off x="5791200" y="4038600"/>
            <a:ext cx="1371600" cy="685800"/>
          </a:xfrm>
        </p:spPr>
        <p:txBody>
          <a:bodyPr/>
          <a:lstStyle/>
          <a:p>
            <a:r>
              <a:rPr kumimoji="0" lang="it-IT" baseline="0"/>
              <a:t>Logo aziendale</a:t>
            </a:r>
            <a:endParaRPr kumimoji="0" lang="it-IT"/>
          </a:p>
        </p:txBody>
      </p:sp>
      <p:sp>
        <p:nvSpPr>
          <p:cNvPr id="7" name="Rectangle 12"/>
          <p:cNvSpPr>
            <a:spLocks noGrp="1"/>
          </p:cNvSpPr>
          <p:nvPr>
            <p:ph type="body" sz="quarter" idx="14" hasCustomPrompt="1"/>
          </p:nvPr>
        </p:nvSpPr>
        <p:spPr>
          <a:xfrm>
            <a:off x="15240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it-IT" b="1"/>
            </a:lvl1pPr>
            <a:extLst/>
          </a:lstStyle>
          <a:p>
            <a:pPr lvl="0"/>
            <a:r>
              <a:rPr kumimoji="0" lang="it-IT"/>
              <a:t>Importo</a:t>
            </a:r>
          </a:p>
        </p:txBody>
      </p:sp>
      <p:sp>
        <p:nvSpPr>
          <p:cNvPr id="28" name="Rectangle 12"/>
          <p:cNvSpPr>
            <a:spLocks noGrp="1"/>
          </p:cNvSpPr>
          <p:nvPr>
            <p:ph type="body" sz="quarter" idx="33" hasCustomPrompt="1"/>
          </p:nvPr>
        </p:nvSpPr>
        <p:spPr>
          <a:xfrm>
            <a:off x="15240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it-IT" b="1"/>
            </a:lvl1pPr>
            <a:extLst/>
          </a:lstStyle>
          <a:p>
            <a:pPr lvl="0"/>
            <a:r>
              <a:rPr kumimoji="0" lang="it-IT"/>
              <a:t>Importo</a:t>
            </a:r>
          </a:p>
        </p:txBody>
      </p:sp>
      <p:sp>
        <p:nvSpPr>
          <p:cNvPr id="30" name="Rectangle 12"/>
          <p:cNvSpPr>
            <a:spLocks noGrp="1"/>
          </p:cNvSpPr>
          <p:nvPr>
            <p:ph type="body" sz="quarter" idx="18" hasCustomPrompt="1"/>
          </p:nvPr>
        </p:nvSpPr>
        <p:spPr>
          <a:xfrm>
            <a:off x="36576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it-IT" b="1"/>
            </a:lvl1pPr>
            <a:extLst/>
          </a:lstStyle>
          <a:p>
            <a:pPr lvl="0"/>
            <a:r>
              <a:rPr kumimoji="0" lang="it-IT"/>
              <a:t>Importo</a:t>
            </a:r>
          </a:p>
        </p:txBody>
      </p:sp>
      <p:sp>
        <p:nvSpPr>
          <p:cNvPr id="13" name="Rectangle 12"/>
          <p:cNvSpPr>
            <a:spLocks noGrp="1"/>
          </p:cNvSpPr>
          <p:nvPr>
            <p:ph type="body" sz="quarter" idx="34" hasCustomPrompt="1"/>
          </p:nvPr>
        </p:nvSpPr>
        <p:spPr>
          <a:xfrm>
            <a:off x="36576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it-IT" b="1"/>
            </a:lvl1pPr>
            <a:extLst/>
          </a:lstStyle>
          <a:p>
            <a:pPr lvl="0"/>
            <a:r>
              <a:rPr kumimoji="0" lang="it-IT"/>
              <a:t>Importo</a:t>
            </a:r>
          </a:p>
        </p:txBody>
      </p:sp>
      <p:sp>
        <p:nvSpPr>
          <p:cNvPr id="14" name="Rectangle 12"/>
          <p:cNvSpPr>
            <a:spLocks noGrp="1"/>
          </p:cNvSpPr>
          <p:nvPr>
            <p:ph type="body" sz="quarter" idx="22" hasCustomPrompt="1"/>
          </p:nvPr>
        </p:nvSpPr>
        <p:spPr>
          <a:xfrm>
            <a:off x="5791200" y="28956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it-IT" b="1"/>
            </a:lvl1pPr>
            <a:extLst/>
          </a:lstStyle>
          <a:p>
            <a:pPr lvl="0"/>
            <a:r>
              <a:rPr kumimoji="0" lang="it-IT"/>
              <a:t>Importo</a:t>
            </a:r>
          </a:p>
        </p:txBody>
      </p:sp>
      <p:sp>
        <p:nvSpPr>
          <p:cNvPr id="2" name="Rectangle 12"/>
          <p:cNvSpPr>
            <a:spLocks noGrp="1"/>
          </p:cNvSpPr>
          <p:nvPr>
            <p:ph type="body" sz="quarter" idx="35" hasCustomPrompt="1"/>
          </p:nvPr>
        </p:nvSpPr>
        <p:spPr>
          <a:xfrm>
            <a:off x="5791200" y="5334000"/>
            <a:ext cx="1371600" cy="304800"/>
          </a:xfrm>
        </p:spPr>
        <p:txBody>
          <a:bodyPr anchor="ctr"/>
          <a:lstStyle>
            <a:lvl1pPr algn="ctr" eaLnBrk="1" latinLnBrk="0" hangingPunct="1">
              <a:defRPr kumimoji="0" lang="it-IT" b="1"/>
            </a:lvl1pPr>
            <a:extLst/>
          </a:lstStyle>
          <a:p>
            <a:pPr lvl="0"/>
            <a:r>
              <a:rPr kumimoji="0" lang="it-IT"/>
              <a:t>Importo</a:t>
            </a:r>
          </a:p>
        </p:txBody>
      </p:sp>
      <p:sp>
        <p:nvSpPr>
          <p:cNvPr id="44" name="Rectangl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5240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it-IT" sz="800" i="1"/>
            </a:lvl1pPr>
            <a:extLst/>
          </a:lstStyle>
          <a:p>
            <a:pPr lvl="0"/>
            <a:r>
              <a:rPr kumimoji="0" lang="it-IT"/>
              <a:t>Data</a:t>
            </a:r>
          </a:p>
        </p:txBody>
      </p:sp>
      <p:sp>
        <p:nvSpPr>
          <p:cNvPr id="35" name="Rectangle 11"/>
          <p:cNvSpPr>
            <a:spLocks noGrp="1"/>
          </p:cNvSpPr>
          <p:nvPr>
            <p:ph type="body" sz="quarter" idx="37" hasCustomPrompt="1"/>
          </p:nvPr>
        </p:nvSpPr>
        <p:spPr>
          <a:xfrm>
            <a:off x="15240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it-IT" sz="800" i="1"/>
            </a:lvl1pPr>
            <a:extLst/>
          </a:lstStyle>
          <a:p>
            <a:pPr lvl="0"/>
            <a:r>
              <a:rPr kumimoji="0" lang="it-IT"/>
              <a:t>Data</a:t>
            </a:r>
          </a:p>
        </p:txBody>
      </p:sp>
      <p:sp>
        <p:nvSpPr>
          <p:cNvPr id="34" name="Rectangle 11"/>
          <p:cNvSpPr>
            <a:spLocks noGrp="1"/>
          </p:cNvSpPr>
          <p:nvPr>
            <p:ph type="body" sz="quarter" idx="19" hasCustomPrompt="1"/>
          </p:nvPr>
        </p:nvSpPr>
        <p:spPr>
          <a:xfrm>
            <a:off x="36576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it-IT" sz="800" i="1"/>
            </a:lvl1pPr>
            <a:extLst/>
          </a:lstStyle>
          <a:p>
            <a:pPr lvl="0"/>
            <a:r>
              <a:rPr kumimoji="0" lang="it-IT"/>
              <a:t>Data</a:t>
            </a:r>
          </a:p>
        </p:txBody>
      </p:sp>
      <p:sp>
        <p:nvSpPr>
          <p:cNvPr id="40" name="Rectangle 11"/>
          <p:cNvSpPr>
            <a:spLocks noGrp="1"/>
          </p:cNvSpPr>
          <p:nvPr>
            <p:ph type="body" sz="quarter" idx="38" hasCustomPrompt="1"/>
          </p:nvPr>
        </p:nvSpPr>
        <p:spPr>
          <a:xfrm>
            <a:off x="36576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it-IT" sz="800" i="1"/>
            </a:lvl1pPr>
            <a:extLst/>
          </a:lstStyle>
          <a:p>
            <a:pPr lvl="0"/>
            <a:r>
              <a:rPr kumimoji="0" lang="it-IT"/>
              <a:t>Data</a:t>
            </a:r>
          </a:p>
        </p:txBody>
      </p:sp>
      <p:sp>
        <p:nvSpPr>
          <p:cNvPr id="38" name="Rectangle 11"/>
          <p:cNvSpPr>
            <a:spLocks noGrp="1"/>
          </p:cNvSpPr>
          <p:nvPr>
            <p:ph type="body" sz="quarter" idx="23" hasCustomPrompt="1"/>
          </p:nvPr>
        </p:nvSpPr>
        <p:spPr>
          <a:xfrm>
            <a:off x="5791200" y="32004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it-IT" sz="800" i="1"/>
            </a:lvl1pPr>
            <a:extLst/>
          </a:lstStyle>
          <a:p>
            <a:pPr lvl="0"/>
            <a:r>
              <a:rPr kumimoji="0" lang="it-IT"/>
              <a:t>Data</a:t>
            </a:r>
          </a:p>
        </p:txBody>
      </p:sp>
      <p:sp>
        <p:nvSpPr>
          <p:cNvPr id="33" name="Rectangle 11"/>
          <p:cNvSpPr>
            <a:spLocks noGrp="1"/>
          </p:cNvSpPr>
          <p:nvPr>
            <p:ph type="body" sz="quarter" idx="39" hasCustomPrompt="1"/>
          </p:nvPr>
        </p:nvSpPr>
        <p:spPr>
          <a:xfrm>
            <a:off x="5791200" y="5638800"/>
            <a:ext cx="1371600" cy="152400"/>
          </a:xfrm>
        </p:spPr>
        <p:txBody>
          <a:bodyPr anchor="ctr">
            <a:noAutofit/>
          </a:bodyPr>
          <a:lstStyle>
            <a:lvl1pPr algn="ctr" eaLnBrk="1" latinLnBrk="0" hangingPunct="1">
              <a:defRPr kumimoji="0" lang="it-IT" sz="800" i="1"/>
            </a:lvl1pPr>
            <a:extLst/>
          </a:lstStyle>
          <a:p>
            <a:pPr lvl="0"/>
            <a:r>
              <a:rPr kumimoji="0" lang="it-IT"/>
              <a:t>Data</a:t>
            </a:r>
          </a:p>
        </p:txBody>
      </p:sp>
      <p:sp>
        <p:nvSpPr>
          <p:cNvPr id="5" name="Rectangle 14"/>
          <p:cNvSpPr>
            <a:spLocks noGrp="1"/>
          </p:cNvSpPr>
          <p:nvPr>
            <p:ph type="body" sz="quarter" idx="16" hasCustomPrompt="1"/>
          </p:nvPr>
        </p:nvSpPr>
        <p:spPr>
          <a:xfrm>
            <a:off x="15240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it-IT" sz="800"/>
            </a:lvl1pPr>
            <a:extLst/>
          </a:lstStyle>
          <a:p>
            <a:pPr lvl="0"/>
            <a:r>
              <a:rPr kumimoji="0" lang="it-IT"/>
              <a:t>Descrizione</a:t>
            </a:r>
          </a:p>
        </p:txBody>
      </p:sp>
      <p:sp>
        <p:nvSpPr>
          <p:cNvPr id="56" name="Rectangle 14"/>
          <p:cNvSpPr>
            <a:spLocks noGrp="1"/>
          </p:cNvSpPr>
          <p:nvPr>
            <p:ph type="body" sz="quarter" idx="41" hasCustomPrompt="1"/>
          </p:nvPr>
        </p:nvSpPr>
        <p:spPr>
          <a:xfrm>
            <a:off x="15240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it-IT" sz="800"/>
            </a:lvl1pPr>
            <a:extLst/>
          </a:lstStyle>
          <a:p>
            <a:pPr lvl="0"/>
            <a:r>
              <a:rPr kumimoji="0" lang="it-IT"/>
              <a:t>Descrizione</a:t>
            </a:r>
          </a:p>
        </p:txBody>
      </p:sp>
      <p:sp>
        <p:nvSpPr>
          <p:cNvPr id="62" name="Rectangle 14"/>
          <p:cNvSpPr>
            <a:spLocks noGrp="1"/>
          </p:cNvSpPr>
          <p:nvPr>
            <p:ph type="body" sz="quarter" idx="20" hasCustomPrompt="1"/>
          </p:nvPr>
        </p:nvSpPr>
        <p:spPr>
          <a:xfrm>
            <a:off x="36576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it-IT" sz="800"/>
            </a:lvl1pPr>
            <a:extLst/>
          </a:lstStyle>
          <a:p>
            <a:pPr lvl="0"/>
            <a:r>
              <a:rPr kumimoji="0" lang="it-IT"/>
              <a:t>Descrizione</a:t>
            </a:r>
          </a:p>
        </p:txBody>
      </p:sp>
      <p:sp>
        <p:nvSpPr>
          <p:cNvPr id="37" name="Rectangle 14"/>
          <p:cNvSpPr>
            <a:spLocks noGrp="1"/>
          </p:cNvSpPr>
          <p:nvPr>
            <p:ph type="body" sz="quarter" idx="42" hasCustomPrompt="1"/>
          </p:nvPr>
        </p:nvSpPr>
        <p:spPr>
          <a:xfrm>
            <a:off x="36576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it-IT" sz="800"/>
            </a:lvl1pPr>
            <a:extLst/>
          </a:lstStyle>
          <a:p>
            <a:pPr lvl="0"/>
            <a:r>
              <a:rPr kumimoji="0" lang="it-IT"/>
              <a:t>Descrizione</a:t>
            </a:r>
          </a:p>
        </p:txBody>
      </p:sp>
      <p:sp>
        <p:nvSpPr>
          <p:cNvPr id="41" name="Rectangle 14"/>
          <p:cNvSpPr>
            <a:spLocks noGrp="1"/>
          </p:cNvSpPr>
          <p:nvPr>
            <p:ph type="body" sz="quarter" idx="24" hasCustomPrompt="1"/>
          </p:nvPr>
        </p:nvSpPr>
        <p:spPr>
          <a:xfrm>
            <a:off x="5791200" y="22860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it-IT" sz="800"/>
            </a:lvl1pPr>
            <a:extLst/>
          </a:lstStyle>
          <a:p>
            <a:pPr lvl="0"/>
            <a:r>
              <a:rPr kumimoji="0" lang="it-IT"/>
              <a:t>Descrizione</a:t>
            </a:r>
          </a:p>
        </p:txBody>
      </p:sp>
      <p:sp>
        <p:nvSpPr>
          <p:cNvPr id="52" name="Rectangle 14"/>
          <p:cNvSpPr>
            <a:spLocks noGrp="1"/>
          </p:cNvSpPr>
          <p:nvPr>
            <p:ph type="body" sz="quarter" idx="43" hasCustomPrompt="1"/>
          </p:nvPr>
        </p:nvSpPr>
        <p:spPr>
          <a:xfrm>
            <a:off x="5791200" y="4724400"/>
            <a:ext cx="1371600" cy="609600"/>
          </a:xfrm>
        </p:spPr>
        <p:txBody>
          <a:bodyPr anchor="ctr"/>
          <a:lstStyle>
            <a:lvl1pPr algn="ctr" eaLnBrk="1" latinLnBrk="0" hangingPunct="1">
              <a:defRPr kumimoji="0" lang="it-IT" sz="800"/>
            </a:lvl1pPr>
            <a:extLst/>
          </a:lstStyle>
          <a:p>
            <a:pPr lvl="0"/>
            <a:r>
              <a:rPr kumimoji="0" lang="it-IT"/>
              <a:t>Descrizione</a:t>
            </a:r>
          </a:p>
        </p:txBody>
      </p:sp>
      <p:sp>
        <p:nvSpPr>
          <p:cNvPr id="39" name="Rectangle 51"/>
          <p:cNvSpPr>
            <a:spLocks noGrp="1"/>
          </p:cNvSpPr>
          <p:nvPr>
            <p:ph type="body" sz="quarter" idx="46"/>
          </p:nvPr>
        </p:nvSpPr>
        <p:spPr>
          <a:xfrm>
            <a:off x="304800" y="381000"/>
            <a:ext cx="8077200" cy="838200"/>
          </a:xfrm>
        </p:spPr>
        <p:txBody>
          <a:bodyPr/>
          <a:lstStyle>
            <a:lvl1pPr eaLnBrk="1" latinLnBrk="0" hangingPunct="1">
              <a:defRPr kumimoji="0" lang="it-IT" sz="1200"/>
            </a:lvl1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</p:txBody>
      </p:sp>
      <p:sp>
        <p:nvSpPr>
          <p:cNvPr id="43" name="Rectangle 43"/>
          <p:cNvSpPr>
            <a:spLocks noGrp="1"/>
          </p:cNvSpPr>
          <p:nvPr>
            <p:ph type="sldNum" sz="quarter" idx="48"/>
          </p:nvPr>
        </p:nvSpPr>
        <p:spPr>
          <a:xfrm>
            <a:off x="8028384" y="6453336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Rectangle 37"/>
          <p:cNvSpPr>
            <a:spLocks noGrp="1"/>
          </p:cNvSpPr>
          <p:nvPr>
            <p:ph type="body" sz="quarter" idx="13" hasCustomPrompt="1"/>
          </p:nvPr>
        </p:nvSpPr>
        <p:spPr>
          <a:xfrm>
            <a:off x="310896" y="381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 dirty="0"/>
              <a:t>Fare clic per inserire una voce dell'agenda</a:t>
            </a:r>
          </a:p>
        </p:txBody>
      </p:sp>
      <p:sp>
        <p:nvSpPr>
          <p:cNvPr id="43" name="Rectangle 37"/>
          <p:cNvSpPr>
            <a:spLocks noGrp="1"/>
          </p:cNvSpPr>
          <p:nvPr>
            <p:ph type="body" sz="quarter" idx="15" hasCustomPrompt="1"/>
          </p:nvPr>
        </p:nvSpPr>
        <p:spPr>
          <a:xfrm>
            <a:off x="304800" y="838200"/>
            <a:ext cx="7391400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41" name="Rectangle 37"/>
          <p:cNvSpPr>
            <a:spLocks noGrp="1"/>
          </p:cNvSpPr>
          <p:nvPr>
            <p:ph type="body" sz="quarter" idx="17" hasCustomPrompt="1"/>
          </p:nvPr>
        </p:nvSpPr>
        <p:spPr>
          <a:xfrm>
            <a:off x="310896" y="1295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45" name="Rectangle 37"/>
          <p:cNvSpPr>
            <a:spLocks noGrp="1"/>
          </p:cNvSpPr>
          <p:nvPr>
            <p:ph type="body" sz="quarter" idx="19" hasCustomPrompt="1"/>
          </p:nvPr>
        </p:nvSpPr>
        <p:spPr>
          <a:xfrm>
            <a:off x="310896" y="1752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 baseline="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47" name="Rectangle 37"/>
          <p:cNvSpPr>
            <a:spLocks noGrp="1"/>
          </p:cNvSpPr>
          <p:nvPr>
            <p:ph type="body" sz="quarter" idx="21" hasCustomPrompt="1"/>
          </p:nvPr>
        </p:nvSpPr>
        <p:spPr>
          <a:xfrm>
            <a:off x="310896" y="2209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 baseline="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49" name="Rectangle 37"/>
          <p:cNvSpPr>
            <a:spLocks noGrp="1"/>
          </p:cNvSpPr>
          <p:nvPr>
            <p:ph type="body" sz="quarter" idx="23" hasCustomPrompt="1"/>
          </p:nvPr>
        </p:nvSpPr>
        <p:spPr>
          <a:xfrm>
            <a:off x="310896" y="2667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51" name="Rectangle 37"/>
          <p:cNvSpPr>
            <a:spLocks noGrp="1"/>
          </p:cNvSpPr>
          <p:nvPr>
            <p:ph type="body" sz="quarter" idx="25" hasCustomPrompt="1"/>
          </p:nvPr>
        </p:nvSpPr>
        <p:spPr>
          <a:xfrm>
            <a:off x="310896" y="3124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53" name="Rectangle 37"/>
          <p:cNvSpPr>
            <a:spLocks noGrp="1"/>
          </p:cNvSpPr>
          <p:nvPr>
            <p:ph type="body" sz="quarter" idx="27" hasCustomPrompt="1"/>
          </p:nvPr>
        </p:nvSpPr>
        <p:spPr>
          <a:xfrm>
            <a:off x="310896" y="3581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55" name="Rectangle 37"/>
          <p:cNvSpPr>
            <a:spLocks noGrp="1"/>
          </p:cNvSpPr>
          <p:nvPr>
            <p:ph type="body" sz="quarter" idx="29" hasCustomPrompt="1"/>
          </p:nvPr>
        </p:nvSpPr>
        <p:spPr>
          <a:xfrm>
            <a:off x="310896" y="40386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 baseline="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57" name="Rectangle 37"/>
          <p:cNvSpPr>
            <a:spLocks noGrp="1"/>
          </p:cNvSpPr>
          <p:nvPr>
            <p:ph type="body" sz="quarter" idx="31" hasCustomPrompt="1"/>
          </p:nvPr>
        </p:nvSpPr>
        <p:spPr>
          <a:xfrm>
            <a:off x="310896" y="44958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26" name="Rectangle 37"/>
          <p:cNvSpPr>
            <a:spLocks noGrp="1"/>
          </p:cNvSpPr>
          <p:nvPr>
            <p:ph type="body" sz="quarter" idx="33" hasCustomPrompt="1"/>
          </p:nvPr>
        </p:nvSpPr>
        <p:spPr>
          <a:xfrm>
            <a:off x="310896" y="49530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28" name="Rectangle 37"/>
          <p:cNvSpPr>
            <a:spLocks noGrp="1"/>
          </p:cNvSpPr>
          <p:nvPr>
            <p:ph type="body" sz="quarter" idx="35" hasCustomPrompt="1"/>
          </p:nvPr>
        </p:nvSpPr>
        <p:spPr>
          <a:xfrm>
            <a:off x="310896" y="54102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/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98" name="Rectangle 37"/>
          <p:cNvSpPr>
            <a:spLocks noGrp="1"/>
          </p:cNvSpPr>
          <p:nvPr>
            <p:ph type="body" sz="quarter" idx="14" hasCustomPrompt="1"/>
          </p:nvPr>
        </p:nvSpPr>
        <p:spPr>
          <a:xfrm>
            <a:off x="7696200" y="381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44" name="Rectangle 37"/>
          <p:cNvSpPr>
            <a:spLocks noGrp="1"/>
          </p:cNvSpPr>
          <p:nvPr>
            <p:ph type="body" sz="quarter" idx="16" hasCustomPrompt="1"/>
          </p:nvPr>
        </p:nvSpPr>
        <p:spPr>
          <a:xfrm>
            <a:off x="7696200" y="838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42" name="Rectangle 37"/>
          <p:cNvSpPr>
            <a:spLocks noGrp="1"/>
          </p:cNvSpPr>
          <p:nvPr>
            <p:ph type="body" sz="quarter" idx="18" hasCustomPrompt="1"/>
          </p:nvPr>
        </p:nvSpPr>
        <p:spPr>
          <a:xfrm>
            <a:off x="7696200" y="1295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46" name="Rectangle 37"/>
          <p:cNvSpPr>
            <a:spLocks noGrp="1"/>
          </p:cNvSpPr>
          <p:nvPr>
            <p:ph type="body" sz="quarter" idx="20" hasCustomPrompt="1"/>
          </p:nvPr>
        </p:nvSpPr>
        <p:spPr>
          <a:xfrm>
            <a:off x="7696200" y="1752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48" name="Rectangle 37"/>
          <p:cNvSpPr>
            <a:spLocks noGrp="1"/>
          </p:cNvSpPr>
          <p:nvPr>
            <p:ph type="body" sz="quarter" idx="22" hasCustomPrompt="1"/>
          </p:nvPr>
        </p:nvSpPr>
        <p:spPr>
          <a:xfrm>
            <a:off x="7696200" y="2209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50" name="Rectangle 37"/>
          <p:cNvSpPr>
            <a:spLocks noGrp="1"/>
          </p:cNvSpPr>
          <p:nvPr>
            <p:ph type="body" sz="quarter" idx="24" hasCustomPrompt="1"/>
          </p:nvPr>
        </p:nvSpPr>
        <p:spPr>
          <a:xfrm>
            <a:off x="7696200" y="2667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52" name="Rectangle 37"/>
          <p:cNvSpPr>
            <a:spLocks noGrp="1"/>
          </p:cNvSpPr>
          <p:nvPr>
            <p:ph type="body" sz="quarter" idx="26" hasCustomPrompt="1"/>
          </p:nvPr>
        </p:nvSpPr>
        <p:spPr>
          <a:xfrm>
            <a:off x="7696200" y="3124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54" name="Rectangle 37"/>
          <p:cNvSpPr>
            <a:spLocks noGrp="1"/>
          </p:cNvSpPr>
          <p:nvPr>
            <p:ph type="body" sz="quarter" idx="28" hasCustomPrompt="1"/>
          </p:nvPr>
        </p:nvSpPr>
        <p:spPr>
          <a:xfrm>
            <a:off x="7696200" y="3581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56" name="Rectangle 37"/>
          <p:cNvSpPr>
            <a:spLocks noGrp="1"/>
          </p:cNvSpPr>
          <p:nvPr>
            <p:ph type="body" sz="quarter" idx="30" hasCustomPrompt="1"/>
          </p:nvPr>
        </p:nvSpPr>
        <p:spPr>
          <a:xfrm>
            <a:off x="7696200" y="40386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58" name="Rectangle 37"/>
          <p:cNvSpPr>
            <a:spLocks noGrp="1"/>
          </p:cNvSpPr>
          <p:nvPr>
            <p:ph type="body" sz="quarter" idx="32" hasCustomPrompt="1"/>
          </p:nvPr>
        </p:nvSpPr>
        <p:spPr>
          <a:xfrm>
            <a:off x="7696200" y="44958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27" name="Rectangle 37"/>
          <p:cNvSpPr>
            <a:spLocks noGrp="1"/>
          </p:cNvSpPr>
          <p:nvPr>
            <p:ph type="body" sz="quarter" idx="34" hasCustomPrompt="1"/>
          </p:nvPr>
        </p:nvSpPr>
        <p:spPr>
          <a:xfrm>
            <a:off x="7696200" y="49530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29" name="Rectangle 37"/>
          <p:cNvSpPr>
            <a:spLocks noGrp="1"/>
          </p:cNvSpPr>
          <p:nvPr>
            <p:ph type="body" sz="quarter" idx="36" hasCustomPrompt="1"/>
          </p:nvPr>
        </p:nvSpPr>
        <p:spPr>
          <a:xfrm>
            <a:off x="7696200" y="54102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30" name="Rectangle 37"/>
          <p:cNvSpPr>
            <a:spLocks noGrp="1"/>
          </p:cNvSpPr>
          <p:nvPr>
            <p:ph type="body" sz="quarter" idx="37" hasCustomPrompt="1"/>
          </p:nvPr>
        </p:nvSpPr>
        <p:spPr>
          <a:xfrm>
            <a:off x="310896" y="5867400"/>
            <a:ext cx="7385304" cy="228600"/>
          </a:xfrm>
          <a:solidFill>
            <a:schemeClr val="tx2">
              <a:tint val="40000"/>
            </a:schemeClr>
          </a:solidFill>
        </p:spPr>
        <p:txBody>
          <a:bodyPr anchor="ctr">
            <a:noAutofit/>
          </a:bodyPr>
          <a:lstStyle>
            <a:lvl1pPr eaLnBrk="1" latinLnBrk="0" hangingPunct="1">
              <a:buFontTx/>
              <a:buNone/>
              <a:defRPr kumimoji="0" lang="it-IT" sz="1100"/>
            </a:lvl1pPr>
            <a:extLst/>
          </a:lstStyle>
          <a:p>
            <a:pPr lvl="0"/>
            <a:r>
              <a:rPr kumimoji="0" lang="it-IT"/>
              <a:t>Fare clic per inserire una voce dell'agenda</a:t>
            </a:r>
          </a:p>
        </p:txBody>
      </p:sp>
      <p:sp>
        <p:nvSpPr>
          <p:cNvPr id="31" name="Rectangle 37"/>
          <p:cNvSpPr>
            <a:spLocks noGrp="1"/>
          </p:cNvSpPr>
          <p:nvPr>
            <p:ph type="body" sz="quarter" idx="38" hasCustomPrompt="1"/>
          </p:nvPr>
        </p:nvSpPr>
        <p:spPr>
          <a:xfrm>
            <a:off x="7696200" y="5867400"/>
            <a:ext cx="685800" cy="228600"/>
          </a:xfrm>
          <a:solidFill>
            <a:schemeClr val="accent6">
              <a:shade val="75000"/>
            </a:schemeClr>
          </a:solidFill>
        </p:spPr>
        <p:txBody>
          <a:bodyPr anchor="ctr"/>
          <a:lstStyle>
            <a:lvl1pPr algn="r" eaLnBrk="1" latinLnBrk="0" hangingPunct="1">
              <a:buFontTx/>
              <a:buNone/>
              <a:defRPr kumimoji="0" lang="it-IT" sz="1100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N. pagina</a:t>
            </a:r>
          </a:p>
        </p:txBody>
      </p:sp>
      <p:sp>
        <p:nvSpPr>
          <p:cNvPr id="33" name="Rectangle 33"/>
          <p:cNvSpPr>
            <a:spLocks noGrp="1"/>
          </p:cNvSpPr>
          <p:nvPr>
            <p:ph type="sldNum" sz="quarter" idx="40"/>
          </p:nvPr>
        </p:nvSpPr>
        <p:spPr>
          <a:xfrm>
            <a:off x="8044850" y="6477000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35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</p:spPr>
        <p:txBody>
          <a:bodyPr/>
          <a:lstStyle/>
          <a:p>
            <a:pPr eaLnBrk="1" latinLnBrk="0" hangingPunct="1"/>
            <a:r>
              <a:rPr lang="it-IT" dirty="0"/>
              <a:t>Fare clic per modificare lo stile del titolo</a:t>
            </a:r>
            <a:endParaRPr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lo intesta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455712"/>
          </a:xfrm>
          <a:solidFill>
            <a:schemeClr val="accent6">
              <a:shade val="75000"/>
            </a:schemeClr>
          </a:solidFill>
        </p:spPr>
        <p:txBody>
          <a:bodyPr>
            <a:noAutofit/>
          </a:bodyPr>
          <a:lstStyle>
            <a:lvl1pPr eaLnBrk="1" latinLnBrk="0" hangingPunct="1">
              <a:defRPr kumimoji="0" lang="it-IT" sz="28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 dirty="0"/>
              <a:t>Fare clic per inserire l'intestazione</a:t>
            </a:r>
          </a:p>
        </p:txBody>
      </p:sp>
      <p:sp>
        <p:nvSpPr>
          <p:cNvPr id="8" name="Rectangle 8"/>
          <p:cNvSpPr>
            <a:spLocks noGrp="1"/>
          </p:cNvSpPr>
          <p:nvPr>
            <p:ph type="sldNum" sz="quarter" idx="15"/>
          </p:nvPr>
        </p:nvSpPr>
        <p:spPr>
          <a:xfrm>
            <a:off x="8028384" y="6448552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0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</p:spPr>
        <p:txBody>
          <a:bodyPr/>
          <a:lstStyle/>
          <a:p>
            <a:pPr eaLnBrk="1" latinLnBrk="0" hangingPunct="1"/>
            <a:r>
              <a:rPr lang="it-IT" dirty="0"/>
              <a:t>Fare clic per modificare lo stile del titolo</a:t>
            </a:r>
            <a:endParaRPr dirty="0"/>
          </a:p>
        </p:txBody>
      </p:sp>
      <p:sp>
        <p:nvSpPr>
          <p:cNvPr id="11" name="Rectangle 11"/>
          <p:cNvSpPr>
            <a:spLocks noGrp="1"/>
          </p:cNvSpPr>
          <p:nvPr>
            <p:ph sz="quarter" idx="16"/>
          </p:nvPr>
        </p:nvSpPr>
        <p:spPr>
          <a:xfrm>
            <a:off x="293223" y="908720"/>
            <a:ext cx="8077200" cy="5195664"/>
          </a:xfrm>
        </p:spPr>
        <p:txBody>
          <a:bodyPr>
            <a:normAutofit/>
          </a:bodyPr>
          <a:lstStyle>
            <a:lvl1pPr>
              <a:defRPr sz="4000">
                <a:latin typeface="+mn-lt"/>
              </a:defRPr>
            </a:lvl1pPr>
            <a:lvl2pPr>
              <a:defRPr sz="4000">
                <a:latin typeface="+mn-lt"/>
              </a:defRPr>
            </a:lvl2pPr>
            <a:lvl3pPr>
              <a:defRPr sz="4000">
                <a:latin typeface="+mn-lt"/>
              </a:defRPr>
            </a:lvl3pPr>
            <a:lvl4pPr>
              <a:defRPr sz="4000">
                <a:latin typeface="+mn-lt"/>
              </a:defRPr>
            </a:lvl4pPr>
            <a:lvl5pPr>
              <a:defRPr sz="4000">
                <a:latin typeface="+mn-lt"/>
              </a:defRPr>
            </a:lvl5pPr>
            <a:extLst/>
          </a:lstStyle>
          <a:p>
            <a:pPr lvl="0" eaLnBrk="1" latinLnBrk="0" hangingPunct="1"/>
            <a:r>
              <a:rPr lang="it-IT" dirty="0"/>
              <a:t>Fare clic per modificare stili del testo dello schema</a:t>
            </a:r>
          </a:p>
          <a:p>
            <a:pPr lvl="1" eaLnBrk="1" latinLnBrk="0" hangingPunct="1"/>
            <a:r>
              <a:rPr lang="it-IT" dirty="0"/>
              <a:t>Secondo livello</a:t>
            </a:r>
          </a:p>
          <a:p>
            <a:pPr lvl="2" eaLnBrk="1" latinLnBrk="0" hangingPunct="1"/>
            <a:r>
              <a:rPr lang="it-IT" dirty="0"/>
              <a:t>Terzo livello</a:t>
            </a:r>
          </a:p>
          <a:p>
            <a:pPr lvl="3" eaLnBrk="1" latinLnBrk="0" hangingPunct="1"/>
            <a:r>
              <a:rPr lang="it-IT" dirty="0"/>
              <a:t>Quarto livello</a:t>
            </a:r>
          </a:p>
          <a:p>
            <a:pPr lvl="4" eaLnBrk="1" latinLnBrk="0" hangingPunct="1"/>
            <a:r>
              <a:rPr lang="it-IT" dirty="0"/>
              <a:t>Quinto livello</a:t>
            </a:r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4038600"/>
            <a:ext cx="9144000" cy="609600"/>
          </a:xfrm>
          <a:prstGeom prst="rect">
            <a:avLst/>
          </a:prstGeom>
          <a:solidFill>
            <a:schemeClr val="accent6">
              <a:shade val="75000"/>
            </a:schemeClr>
          </a:solidFill>
          <a:ln w="25400" cap="rnd" cmpd="sng" algn="ctr">
            <a:noFill/>
            <a:prstDash val="solid"/>
          </a:ln>
          <a:effectLst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sp>
        <p:nvSpPr>
          <p:cNvPr id="14" name="Title 13"/>
          <p:cNvSpPr>
            <a:spLocks noGrp="1"/>
          </p:cNvSpPr>
          <p:nvPr>
            <p:ph type="ctrTitle"/>
          </p:nvPr>
        </p:nvSpPr>
        <p:spPr>
          <a:xfrm>
            <a:off x="228600" y="4114800"/>
            <a:ext cx="7239000" cy="533400"/>
          </a:xfrm>
          <a:noFill/>
        </p:spPr>
        <p:txBody>
          <a:bodyPr vert="horz"/>
          <a:lstStyle>
            <a:lvl1pPr algn="l" eaLnBrk="1" latinLnBrk="0" hangingPunct="1">
              <a:defRPr kumimoji="0" lang="it-IT" sz="2000" b="0" cap="all" spc="150" baseline="0">
                <a:solidFill>
                  <a:schemeClr val="bg1"/>
                </a:solidFill>
              </a:defRPr>
            </a:lvl1pPr>
            <a:extLst/>
          </a:lstStyle>
          <a:p>
            <a:r>
              <a:rPr kumimoji="0" lang="it-IT"/>
              <a:t>Fare clic per modificare lo stile del titolo</a:t>
            </a:r>
            <a:endParaRPr kumimoji="0" lang="it-IT" dirty="0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7956376" y="6421940"/>
            <a:ext cx="1021080" cy="304800"/>
          </a:xfr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Rectangle 10"/>
          <p:cNvSpPr/>
          <p:nvPr userDrawn="1"/>
        </p:nvSpPr>
        <p:spPr>
          <a:xfrm>
            <a:off x="0" y="4645880"/>
            <a:ext cx="9144000" cy="27432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pic>
        <p:nvPicPr>
          <p:cNvPr id="3" name="Immagine 2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xmlns="" id="{E9CDD031-AD86-8647-B330-E6BDD8FCD7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6308596"/>
            <a:ext cx="594792" cy="4116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eleme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31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383704"/>
          </a:xfrm>
          <a:solidFill>
            <a:schemeClr val="accent6">
              <a:shade val="75000"/>
            </a:schemeClr>
          </a:solidFill>
        </p:spPr>
        <p:txBody>
          <a:bodyPr>
            <a:noAutofit/>
          </a:bodyPr>
          <a:lstStyle>
            <a:lvl1pPr eaLnBrk="1" latinLnBrk="0" hangingPunct="1">
              <a:defRPr kumimoji="0" lang="it-IT" sz="20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 dirty="0"/>
              <a:t>Fare clic per inserire l'intestazione</a:t>
            </a:r>
          </a:p>
        </p:txBody>
      </p:sp>
      <p:sp>
        <p:nvSpPr>
          <p:cNvPr id="9" name="Rectangle 11"/>
          <p:cNvSpPr>
            <a:spLocks noGrp="1"/>
          </p:cNvSpPr>
          <p:nvPr>
            <p:ph sz="quarter" idx="15"/>
          </p:nvPr>
        </p:nvSpPr>
        <p:spPr>
          <a:xfrm>
            <a:off x="304800" y="836712"/>
            <a:ext cx="3962400" cy="54116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dirty="0"/>
          </a:p>
        </p:txBody>
      </p:sp>
      <p:sp>
        <p:nvSpPr>
          <p:cNvPr id="15" name="Rectangle 11"/>
          <p:cNvSpPr>
            <a:spLocks noGrp="1"/>
          </p:cNvSpPr>
          <p:nvPr>
            <p:ph sz="quarter" idx="17"/>
          </p:nvPr>
        </p:nvSpPr>
        <p:spPr>
          <a:xfrm>
            <a:off x="4416552" y="836712"/>
            <a:ext cx="3962400" cy="541168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400"/>
            </a:lvl2pPr>
            <a:lvl3pPr>
              <a:defRPr sz="2400"/>
            </a:lvl3pPr>
            <a:lvl4pPr>
              <a:defRPr sz="2400"/>
            </a:lvl4pPr>
            <a:lvl5pPr>
              <a:defRPr sz="2400"/>
            </a:lvl5pPr>
            <a:extLst/>
          </a:lstStyle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dirty="0"/>
          </a:p>
        </p:txBody>
      </p:sp>
      <p:sp>
        <p:nvSpPr>
          <p:cNvPr id="16" name="Rectangle 16"/>
          <p:cNvSpPr>
            <a:spLocks noGrp="1"/>
          </p:cNvSpPr>
          <p:nvPr>
            <p:ph type="sldNum" sz="quarter" idx="19"/>
          </p:nvPr>
        </p:nvSpPr>
        <p:spPr>
          <a:xfrm>
            <a:off x="8028384" y="6477000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0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3504" y="393971"/>
            <a:ext cx="3965448" cy="383704"/>
          </a:xfrm>
          <a:solidFill>
            <a:schemeClr val="accent6">
              <a:shade val="75000"/>
            </a:schemeClr>
          </a:solidFill>
        </p:spPr>
        <p:txBody>
          <a:bodyPr>
            <a:noAutofit/>
          </a:bodyPr>
          <a:lstStyle>
            <a:lvl1pPr eaLnBrk="1" latinLnBrk="0" hangingPunct="1">
              <a:defRPr kumimoji="0" lang="it-IT" sz="2000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 dirty="0"/>
              <a:t>Fare clic per inserire l'intestazione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elementi: 2 a sinistra, 1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9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5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 dirty="0"/>
          </a:p>
        </p:txBody>
      </p:sp>
      <p:sp>
        <p:nvSpPr>
          <p:cNvPr id="20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1" name="Rectangle 11"/>
          <p:cNvSpPr>
            <a:spLocks noGrp="1"/>
          </p:cNvSpPr>
          <p:nvPr>
            <p:ph sz="quarter" idx="19"/>
          </p:nvPr>
        </p:nvSpPr>
        <p:spPr>
          <a:xfrm>
            <a:off x="4416552" y="609600"/>
            <a:ext cx="3962400" cy="56388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22"/>
          </p:nvPr>
        </p:nvSpPr>
        <p:spPr>
          <a:xfrm>
            <a:off x="8028384" y="6457788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elementi: 1 a sinistra, 2 a destr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4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5638800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7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9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9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2" name="Rectangle 22"/>
          <p:cNvSpPr>
            <a:spLocks noGrp="1"/>
          </p:cNvSpPr>
          <p:nvPr>
            <p:ph type="sldNum" sz="quarter" idx="21"/>
          </p:nvPr>
        </p:nvSpPr>
        <p:spPr>
          <a:xfrm>
            <a:off x="8028384" y="6477000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elementi: 1 in alto, 1 in bass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13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80772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5" name="Rectangle 11"/>
          <p:cNvSpPr>
            <a:spLocks noGrp="1"/>
          </p:cNvSpPr>
          <p:nvPr>
            <p:ph sz="quarter" idx="15"/>
          </p:nvPr>
        </p:nvSpPr>
        <p:spPr>
          <a:xfrm>
            <a:off x="301752" y="609600"/>
            <a:ext cx="8074152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7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8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3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0" name="Rectangle 20"/>
          <p:cNvSpPr>
            <a:spLocks noGrp="1"/>
          </p:cNvSpPr>
          <p:nvPr>
            <p:ph type="sldNum" sz="quarter" idx="23"/>
          </p:nvPr>
        </p:nvSpPr>
        <p:spPr>
          <a:xfrm>
            <a:off x="8028384" y="6477000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 elemen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latinLnBrk="0" hangingPunct="1"/>
            <a:r>
              <a:rPr lang="it-IT"/>
              <a:t>Fare clic per modificare lo stile del titolo</a:t>
            </a:r>
            <a:endParaRPr/>
          </a:p>
        </p:txBody>
      </p:sp>
      <p:sp>
        <p:nvSpPr>
          <p:cNvPr id="16" name="Rectangle 8"/>
          <p:cNvSpPr>
            <a:spLocks noGrp="1"/>
          </p:cNvSpPr>
          <p:nvPr>
            <p:ph type="body" sz="quarter" idx="13" hasCustomPrompt="1"/>
          </p:nvPr>
        </p:nvSpPr>
        <p:spPr>
          <a:xfrm>
            <a:off x="3048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17" name="Rectangle 11"/>
          <p:cNvSpPr>
            <a:spLocks noGrp="1"/>
          </p:cNvSpPr>
          <p:nvPr>
            <p:ph sz="quarter" idx="15"/>
          </p:nvPr>
        </p:nvSpPr>
        <p:spPr>
          <a:xfrm>
            <a:off x="304800" y="609600"/>
            <a:ext cx="3962400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18" name="Rectangle 8"/>
          <p:cNvSpPr>
            <a:spLocks noGrp="1"/>
          </p:cNvSpPr>
          <p:nvPr>
            <p:ph type="body" sz="quarter" idx="16" hasCustomPrompt="1"/>
          </p:nvPr>
        </p:nvSpPr>
        <p:spPr>
          <a:xfrm>
            <a:off x="3017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0" name="Rectangle 11"/>
          <p:cNvSpPr>
            <a:spLocks noGrp="1"/>
          </p:cNvSpPr>
          <p:nvPr>
            <p:ph sz="quarter" idx="17"/>
          </p:nvPr>
        </p:nvSpPr>
        <p:spPr>
          <a:xfrm>
            <a:off x="301752" y="3547872"/>
            <a:ext cx="3965448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1" name="Rectangle 8"/>
          <p:cNvSpPr>
            <a:spLocks noGrp="1"/>
          </p:cNvSpPr>
          <p:nvPr>
            <p:ph type="body" sz="quarter" idx="18" hasCustomPrompt="1"/>
          </p:nvPr>
        </p:nvSpPr>
        <p:spPr>
          <a:xfrm>
            <a:off x="4419600" y="381000"/>
            <a:ext cx="3962400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4" name="Rectangle 11"/>
          <p:cNvSpPr>
            <a:spLocks noGrp="1"/>
          </p:cNvSpPr>
          <p:nvPr>
            <p:ph sz="quarter" idx="19"/>
          </p:nvPr>
        </p:nvSpPr>
        <p:spPr>
          <a:xfrm>
            <a:off x="4419600" y="609600"/>
            <a:ext cx="3962400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5" name="Rectangle 8"/>
          <p:cNvSpPr>
            <a:spLocks noGrp="1"/>
          </p:cNvSpPr>
          <p:nvPr>
            <p:ph type="body" sz="quarter" idx="20" hasCustomPrompt="1"/>
          </p:nvPr>
        </p:nvSpPr>
        <p:spPr>
          <a:xfrm>
            <a:off x="4416552" y="3319272"/>
            <a:ext cx="3965448" cy="228600"/>
          </a:xfrm>
          <a:solidFill>
            <a:schemeClr val="accent6">
              <a:shade val="75000"/>
            </a:schemeClr>
          </a:solidFill>
        </p:spPr>
        <p:txBody>
          <a:bodyPr/>
          <a:lstStyle>
            <a:lvl1pPr eaLnBrk="1" latinLnBrk="0" hangingPunct="1">
              <a:defRPr kumimoji="0" lang="it-IT" b="1">
                <a:solidFill>
                  <a:schemeClr val="bg1"/>
                </a:solidFill>
              </a:defRPr>
            </a:lvl1pPr>
            <a:extLst/>
          </a:lstStyle>
          <a:p>
            <a:pPr lvl="0"/>
            <a:r>
              <a:rPr kumimoji="0" lang="it-IT"/>
              <a:t>Fare clic per inserire l'intestazione</a:t>
            </a:r>
          </a:p>
        </p:txBody>
      </p:sp>
      <p:sp>
        <p:nvSpPr>
          <p:cNvPr id="26" name="Rectangle 11"/>
          <p:cNvSpPr>
            <a:spLocks noGrp="1"/>
          </p:cNvSpPr>
          <p:nvPr>
            <p:ph sz="quarter" idx="21"/>
          </p:nvPr>
        </p:nvSpPr>
        <p:spPr>
          <a:xfrm>
            <a:off x="4416552" y="3547872"/>
            <a:ext cx="3965448" cy="2706624"/>
          </a:xfrm>
        </p:spPr>
        <p:txBody>
          <a:bodyPr/>
          <a:lstStyle/>
          <a:p>
            <a:pPr lvl="0" eaLnBrk="1" latinLnBrk="0" hangingPunct="1"/>
            <a:r>
              <a:rPr lang="it-IT"/>
              <a:t>Fare clic per modificare stili del testo dello schema</a:t>
            </a:r>
          </a:p>
          <a:p>
            <a:pPr lvl="1" eaLnBrk="1" latinLnBrk="0" hangingPunct="1"/>
            <a:r>
              <a:rPr lang="it-IT"/>
              <a:t>Secondo livello</a:t>
            </a:r>
          </a:p>
          <a:p>
            <a:pPr lvl="2" eaLnBrk="1" latinLnBrk="0" hangingPunct="1"/>
            <a:r>
              <a:rPr lang="it-IT"/>
              <a:t>Terzo livello</a:t>
            </a:r>
          </a:p>
          <a:p>
            <a:pPr lvl="3" eaLnBrk="1" latinLnBrk="0" hangingPunct="1"/>
            <a:r>
              <a:rPr lang="it-IT"/>
              <a:t>Quarto livello</a:t>
            </a:r>
          </a:p>
          <a:p>
            <a:pPr lvl="4" eaLnBrk="1" latinLnBrk="0" hangingPunct="1"/>
            <a:r>
              <a:rPr lang="it-IT"/>
              <a:t>Quinto livello</a:t>
            </a:r>
            <a:endParaRPr/>
          </a:p>
        </p:txBody>
      </p:sp>
      <p:sp>
        <p:nvSpPr>
          <p:cNvPr id="27" name="Rectangle 27"/>
          <p:cNvSpPr>
            <a:spLocks noGrp="1"/>
          </p:cNvSpPr>
          <p:nvPr>
            <p:ph type="sldNum" sz="quarter" idx="23"/>
          </p:nvPr>
        </p:nvSpPr>
        <p:spPr>
          <a:xfrm>
            <a:off x="8028384" y="6448552"/>
            <a:ext cx="990600" cy="304800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0"/>
          <p:cNvSpPr/>
          <p:nvPr/>
        </p:nvSpPr>
        <p:spPr>
          <a:xfrm>
            <a:off x="8610600" y="0"/>
            <a:ext cx="5334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8610600" y="381000"/>
            <a:ext cx="533400" cy="5867400"/>
          </a:xfrm>
          <a:prstGeom prst="rect">
            <a:avLst/>
          </a:prstGeom>
        </p:spPr>
        <p:txBody>
          <a:bodyPr vert="vert" anchor="ctr">
            <a:normAutofit/>
          </a:bodyPr>
          <a:lstStyle/>
          <a:p>
            <a:pPr eaLnBrk="1" latinLnBrk="0" hangingPunct="1"/>
            <a:r>
              <a:rPr kumimoji="0" lang="it-IT" dirty="0"/>
              <a:t>Fare clic per modificare lo stile del titolo</a:t>
            </a:r>
            <a:endParaRPr kumimoji="0"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304800" y="381000"/>
            <a:ext cx="8077200" cy="584602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it-IT" dirty="0"/>
              <a:t>Fare clic per modificare stili del testo dello schema</a:t>
            </a:r>
          </a:p>
          <a:p>
            <a:pPr lvl="1" eaLnBrk="1" latinLnBrk="0" hangingPunct="1"/>
            <a:r>
              <a:rPr kumimoji="0" lang="it-IT" dirty="0"/>
              <a:t>Secondo livello</a:t>
            </a:r>
          </a:p>
          <a:p>
            <a:pPr lvl="2" eaLnBrk="1" latinLnBrk="0" hangingPunct="1"/>
            <a:r>
              <a:rPr kumimoji="0" lang="it-IT" dirty="0"/>
              <a:t>Terzo livello</a:t>
            </a:r>
          </a:p>
          <a:p>
            <a:pPr lvl="3" eaLnBrk="1" latinLnBrk="0" hangingPunct="1"/>
            <a:r>
              <a:rPr kumimoji="0" lang="it-IT" dirty="0"/>
              <a:t>Quarto livello</a:t>
            </a:r>
          </a:p>
          <a:p>
            <a:pPr lvl="4" eaLnBrk="1" latinLnBrk="0" hangingPunct="1"/>
            <a:r>
              <a:rPr kumimoji="0" lang="it-IT" dirty="0"/>
              <a:t>Quinto livello</a:t>
            </a:r>
            <a:endParaRPr kumimoji="0" lang="en-US" dirty="0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4"/>
          </p:nvPr>
        </p:nvSpPr>
        <p:spPr>
          <a:xfrm>
            <a:off x="8020287" y="6477000"/>
            <a:ext cx="990600" cy="304800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lang="it-IT" sz="1000">
                <a:solidFill>
                  <a:schemeClr val="bg1"/>
                </a:solidFill>
              </a:defRPr>
            </a:lvl1pPr>
            <a:extLst/>
          </a:lstStyle>
          <a:p>
            <a:fld id="{256D3EEF-DE4E-429D-8EC4-DDC531AFF587}" type="slidenum">
              <a:rPr lang="it-IT" smtClean="0"/>
              <a:pPr/>
              <a:t>‹N›</a:t>
            </a:fld>
            <a:endParaRPr lang="it-IT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76200" cy="6858000"/>
          </a:xfrm>
          <a:prstGeom prst="rect">
            <a:avLst/>
          </a:prstGeom>
          <a:solidFill>
            <a:schemeClr val="accent4"/>
          </a:solidFill>
          <a:ln w="25400" cap="rnd" cmpd="sng" algn="ctr">
            <a:noFill/>
            <a:prstDash val="solid"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kumimoji="0" lang="it-IT"/>
          </a:p>
        </p:txBody>
      </p:sp>
      <p:pic>
        <p:nvPicPr>
          <p:cNvPr id="13" name="Immagine 12" descr="Immagine che contiene testo, Carattere, simbolo, logo&#10;&#10;Descrizione generata automaticamente">
            <a:extLst>
              <a:ext uri="{FF2B5EF4-FFF2-40B4-BE49-F238E27FC236}">
                <a16:creationId xmlns:a16="http://schemas.microsoft.com/office/drawing/2014/main" xmlns="" id="{3F885770-552F-B778-2134-481E0E4D696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29"/>
          <a:stretch/>
        </p:blipFill>
        <p:spPr>
          <a:xfrm>
            <a:off x="315629" y="6296348"/>
            <a:ext cx="790779" cy="48474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1" r:id="rId4"/>
    <p:sldLayoutId id="2147483655" r:id="rId5"/>
    <p:sldLayoutId id="2147483656" r:id="rId6"/>
    <p:sldLayoutId id="2147483657" r:id="rId7"/>
    <p:sldLayoutId id="2147483663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lang="it-IT" sz="2400" cap="small" spc="0" baseline="0">
          <a:solidFill>
            <a:schemeClr val="bg1"/>
          </a:solidFill>
          <a:latin typeface="+mj-lt"/>
          <a:ea typeface="+mj-ea"/>
          <a:cs typeface="+mj-cs"/>
        </a:defRPr>
      </a:lvl1pPr>
      <a:extLst/>
    </p:titleStyle>
    <p:bodyStyle>
      <a:lvl1pPr marL="0" marR="0" indent="0" algn="l" rtl="0" eaLnBrk="1" latinLnBrk="0" hangingPunct="1">
        <a:spcBef>
          <a:spcPct val="20000"/>
        </a:spcBef>
        <a:buFontTx/>
        <a:buNone/>
        <a:defRPr kumimoji="0" lang="it-IT" sz="16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FontTx/>
        <a:buNone/>
        <a:defRPr kumimoji="0" lang="it-IT" sz="16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FontTx/>
        <a:buNone/>
        <a:defRPr kumimoji="0" lang="it-IT" sz="16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FontTx/>
        <a:buNone/>
        <a:defRPr kumimoji="0" lang="it-IT" sz="16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FontTx/>
        <a:buNone/>
        <a:defRPr kumimoji="0" lang="it-IT" sz="16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har char="•"/>
        <a:defRPr kumimoji="0" lang="it-IT"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har char="•"/>
        <a:defRPr kumimoji="0" lang="it-IT"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har char="•"/>
        <a:defRPr kumimoji="0" lang="it-IT"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har char="•"/>
        <a:defRPr kumimoji="0" lang="it-IT" sz="20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lang="it-IT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lang="it-IT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lang="it-IT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lang="it-IT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lang="it-IT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lang="it-IT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lang="it-IT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lang="it-IT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lang="it-IT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xmlns="" id="{0CA2C912-4F94-DBF6-0EC4-20DF992C3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621881"/>
            <a:ext cx="9144000" cy="1077218"/>
          </a:xfrm>
        </p:spPr>
        <p:txBody>
          <a:bodyPr/>
          <a:lstStyle/>
          <a:p>
            <a:r>
              <a:rPr lang="it-IT" dirty="0" smtClean="0"/>
              <a:t>Transizione energetica per le PMI: Istruzioni per l’uso</a:t>
            </a:r>
            <a:endParaRPr lang="it-IT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0863" y="3448050"/>
            <a:ext cx="2962275" cy="347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92253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it-IT" kern="100" dirty="0"/>
              <a:t>Modulo 1: martedì 24 ottobre</a:t>
            </a:r>
            <a:endParaRPr lang="it-IT" kern="1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it-IT" smtClean="0"/>
              <a:pPr/>
              <a:t>2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it-IT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0018084"/>
              </p:ext>
            </p:extLst>
          </p:nvPr>
        </p:nvGraphicFramePr>
        <p:xfrm>
          <a:off x="395536" y="1772816"/>
          <a:ext cx="7986464" cy="301000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4934719"/>
                <a:gridCol w="3051745"/>
              </a:tblGrid>
              <a:tr h="369041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it-IT" sz="2800" b="1" kern="100" dirty="0">
                          <a:effectLst/>
                        </a:rPr>
                        <a:t>Sostenibilità e transizione: introduzione generale </a:t>
                      </a:r>
                      <a:endParaRPr lang="it-IT" sz="28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808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b="0" kern="100" dirty="0">
                          <a:effectLst/>
                        </a:rPr>
                        <a:t>Introduzione generale sui concetti di sostenibilità e transizione ecologica ed energetica</a:t>
                      </a: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808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b="0" kern="100" dirty="0">
                          <a:effectLst/>
                        </a:rPr>
                        <a:t>Panoramica su impianti a fonte rinnovabile: fotovoltaico, solare termico, pompe di calore</a:t>
                      </a: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8082">
                <a:tc gridSpan="2"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Efficienza e risparmio energetico: buone pratiche per la riduzione dei consumi delle PMI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0" lang="it-IT" sz="24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690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b="0" kern="100" dirty="0">
                          <a:effectLst/>
                        </a:rPr>
                        <a:t>Q&amp;A</a:t>
                      </a: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2400" b="0" kern="100" dirty="0">
                          <a:effectLst/>
                        </a:rPr>
                        <a:t> </a:t>
                      </a: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323911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it-IT" kern="100" dirty="0"/>
              <a:t>Modulo </a:t>
            </a:r>
            <a:r>
              <a:rPr lang="it-IT" kern="100" dirty="0" smtClean="0"/>
              <a:t>2: </a:t>
            </a:r>
            <a:r>
              <a:rPr lang="it-IT" dirty="0"/>
              <a:t>: martedì 7 novembre</a:t>
            </a:r>
            <a:endParaRPr lang="it-IT" kern="1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it-IT" smtClean="0"/>
              <a:pPr/>
              <a:t>3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it-IT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1068278"/>
              </p:ext>
            </p:extLst>
          </p:nvPr>
        </p:nvGraphicFramePr>
        <p:xfrm>
          <a:off x="395536" y="1772816"/>
          <a:ext cx="7986464" cy="3436727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4934719"/>
                <a:gridCol w="3051745"/>
              </a:tblGrid>
              <a:tr h="369041">
                <a:tc gridSpan="2"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it-IT" sz="28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Le PMI protagoniste della transizione energetica partendo da se stesse</a:t>
                      </a:r>
                      <a:r>
                        <a:rPr lang="it-IT" sz="2800" b="1" kern="100" dirty="0" smtClean="0">
                          <a:effectLst/>
                        </a:rPr>
                        <a:t> </a:t>
                      </a:r>
                      <a:endParaRPr lang="it-IT" sz="2800" b="1" kern="100" dirty="0">
                        <a:solidFill>
                          <a:srgbClr val="2F5496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it-IT"/>
                    </a:p>
                  </a:txBody>
                  <a:tcPr/>
                </a:tc>
              </a:tr>
              <a:tr h="738082">
                <a:tc gridSpan="2"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it-IT" sz="2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Introduzione alla Diagnosi Energetica: redazione, finalità e risultati</a:t>
                      </a:r>
                      <a:endParaRPr kumimoji="0" lang="it-IT" sz="24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8082">
                <a:tc gridSpan="2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Business </a:t>
                      </a:r>
                      <a:r>
                        <a:rPr kumimoji="0" lang="it-IT" sz="2400" b="0" kern="100" dirty="0" err="1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plan</a:t>
                      </a:r>
                      <a:r>
                        <a:rPr kumimoji="0" lang="it-IT" sz="2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energetico </a:t>
                      </a:r>
                      <a:endParaRPr kumimoji="0" lang="it-IT" sz="24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38082">
                <a:tc gridSpan="2"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it-IT" sz="2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Soluzioni di efficientamento energetico e casi studio</a:t>
                      </a:r>
                      <a:endParaRPr kumimoji="0" lang="it-IT" sz="24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marL="0" algn="l" rtl="0" eaLnBrk="1" latinLnBrk="0" hangingPunct="1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kumimoji="0" lang="it-IT" sz="24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3690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it-IT" sz="2400" b="0" kern="100" dirty="0">
                          <a:effectLst/>
                        </a:rPr>
                        <a:t>Q&amp;A</a:t>
                      </a: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it-IT" sz="2400" b="0" kern="100" dirty="0">
                          <a:effectLst/>
                        </a:rPr>
                        <a:t> </a:t>
                      </a:r>
                      <a:endParaRPr lang="it-IT" sz="2400" b="0" kern="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36057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it-IT" kern="100" dirty="0"/>
              <a:t>Modulo </a:t>
            </a:r>
            <a:r>
              <a:rPr lang="it-IT" kern="100" dirty="0" smtClean="0"/>
              <a:t>3 </a:t>
            </a:r>
            <a:r>
              <a:rPr lang="it-IT" dirty="0"/>
              <a:t>: martedì </a:t>
            </a:r>
            <a:r>
              <a:rPr lang="it-IT" dirty="0" smtClean="0"/>
              <a:t>14 </a:t>
            </a:r>
            <a:r>
              <a:rPr lang="it-IT" dirty="0"/>
              <a:t>novembre</a:t>
            </a:r>
            <a:endParaRPr lang="it-IT" kern="1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it-IT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1831649"/>
              </p:ext>
            </p:extLst>
          </p:nvPr>
        </p:nvGraphicFramePr>
        <p:xfrm>
          <a:off x="395536" y="1772816"/>
          <a:ext cx="7986464" cy="3494406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7986464"/>
              </a:tblGrid>
              <a:tr h="36904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it-IT" sz="28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Transizione energetica e i punti di contatto con impresa 4.0 e possibili elementi attivatori, incentivi e opportunità per le PMI  </a:t>
                      </a:r>
                      <a:endParaRPr kumimoji="0" lang="it-IT" sz="2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738082"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it-IT" sz="2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Transizione energetica e impresa 4.0: il futuro sostenibile passa per la trasformazione digitale sicura</a:t>
                      </a:r>
                      <a:endParaRPr kumimoji="0" lang="it-IT" sz="24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3808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Sviluppare l’innovazione: incentivi e servizi per supportare le imprese nel cambiamento</a:t>
                      </a:r>
                      <a:endParaRPr kumimoji="0" lang="it-IT" sz="24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  <a:tr h="738082">
                <a:tc>
                  <a:txBody>
                    <a:bodyPr/>
                    <a:lstStyle/>
                    <a:p>
                      <a:pPr marL="0" algn="l" rtl="0" eaLnBrk="1" latinLnBrk="0" hangingPunct="1">
                        <a:spcAft>
                          <a:spcPts val="0"/>
                        </a:spcAft>
                      </a:pPr>
                      <a:r>
                        <a:rPr kumimoji="0" lang="it-IT" sz="2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 può fare! Spunti operativi come esempio di buone pratiche</a:t>
                      </a:r>
                      <a:endParaRPr kumimoji="0" lang="it-IT" sz="2400" b="0" kern="1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58442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it-IT" kern="100" dirty="0"/>
              <a:t>Modulo </a:t>
            </a:r>
            <a:r>
              <a:rPr lang="it-IT" kern="100" dirty="0" smtClean="0"/>
              <a:t>4 </a:t>
            </a:r>
            <a:r>
              <a:rPr lang="it-IT" dirty="0"/>
              <a:t>: martedì </a:t>
            </a:r>
            <a:r>
              <a:rPr lang="it-IT" dirty="0" smtClean="0"/>
              <a:t>21 </a:t>
            </a:r>
            <a:r>
              <a:rPr lang="it-IT" dirty="0"/>
              <a:t>novembre</a:t>
            </a:r>
            <a:endParaRPr lang="it-IT" kern="1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it-IT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5176179"/>
              </p:ext>
            </p:extLst>
          </p:nvPr>
        </p:nvGraphicFramePr>
        <p:xfrm>
          <a:off x="395536" y="1988840"/>
          <a:ext cx="7986464" cy="3255063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7986464"/>
              </a:tblGrid>
              <a:tr h="8003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it-IT" sz="2800" b="1" kern="1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ruolo delle PMI nelle Comunità Energetiche e Rinnovabili</a:t>
                      </a:r>
                      <a:endParaRPr kumimoji="0" lang="it-IT" sz="2800" b="1" kern="100" dirty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Inquadramento normativo sulle Comunità Energetiche </a:t>
                      </a:r>
                    </a:p>
                  </a:txBody>
                  <a:tcPr marL="68580" marR="68580" marT="0" marB="0"/>
                </a:tc>
              </a:tr>
              <a:tr h="4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requisiti tecnici delle CER </a:t>
                      </a:r>
                    </a:p>
                  </a:txBody>
                  <a:tcPr marL="68580" marR="68580" marT="0" marB="0"/>
                </a:tc>
              </a:tr>
              <a:tr h="4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 benefici economici</a:t>
                      </a:r>
                    </a:p>
                  </a:txBody>
                  <a:tcPr marL="68580" marR="68580" marT="0" marB="0"/>
                </a:tc>
              </a:tr>
              <a:tr h="4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La forma giuridica delle CER (cenni)</a:t>
                      </a:r>
                    </a:p>
                  </a:txBody>
                  <a:tcPr marL="68580" marR="68580" marT="0" marB="0"/>
                </a:tc>
              </a:tr>
              <a:tr h="4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Il ruolo delle PMI nelle CER</a:t>
                      </a:r>
                    </a:p>
                  </a:txBody>
                  <a:tcPr marL="68580" marR="68580" marT="0" marB="0"/>
                </a:tc>
              </a:tr>
              <a:tr h="35105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it-IT" sz="2400" b="0" kern="1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Questioni aperte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9950642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esto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it-IT" kern="100" dirty="0"/>
              <a:t>Modulo </a:t>
            </a:r>
            <a:r>
              <a:rPr lang="it-IT" kern="100" dirty="0" smtClean="0"/>
              <a:t>5 </a:t>
            </a:r>
            <a:r>
              <a:rPr lang="it-IT" dirty="0"/>
              <a:t>: martedì </a:t>
            </a:r>
            <a:r>
              <a:rPr lang="it-IT" dirty="0" smtClean="0"/>
              <a:t>28 </a:t>
            </a:r>
            <a:r>
              <a:rPr lang="it-IT" dirty="0"/>
              <a:t>novembre</a:t>
            </a:r>
            <a:endParaRPr lang="it-IT" kern="100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256D3EEF-DE4E-429D-8EC4-DDC531AFF587}" type="slidenum">
              <a:rPr lang="it-IT" smtClean="0"/>
              <a:pPr/>
              <a:t>6</a:t>
            </a:fld>
            <a:endParaRPr lang="it-IT" dirty="0"/>
          </a:p>
        </p:txBody>
      </p:sp>
      <p:sp>
        <p:nvSpPr>
          <p:cNvPr id="3" name="Titolo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it-IT" dirty="0"/>
          </a:p>
        </p:txBody>
      </p:sp>
      <p:graphicFrame>
        <p:nvGraphicFramePr>
          <p:cNvPr id="6" name="Tabel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6774587"/>
              </p:ext>
            </p:extLst>
          </p:nvPr>
        </p:nvGraphicFramePr>
        <p:xfrm>
          <a:off x="340309" y="1340768"/>
          <a:ext cx="7986464" cy="4550454"/>
        </p:xfrm>
        <a:graphic>
          <a:graphicData uri="http://schemas.openxmlformats.org/drawingml/2006/table">
            <a:tbl>
              <a:tblPr firstRow="1" firstCol="1" bandRow="1">
                <a:tableStyleId>{B301B821-A1FF-4177-AEE7-76D212191A09}</a:tableStyleId>
              </a:tblPr>
              <a:tblGrid>
                <a:gridCol w="7986464"/>
              </a:tblGrid>
              <a:tr h="800355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kumimoji="0" lang="it-IT" sz="2800" b="1" kern="1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Comunità Energetiche e Rinnovabili: casi studio e laboratorio progettuale</a:t>
                      </a:r>
                    </a:p>
                  </a:txBody>
                  <a:tcPr marL="68580" marR="68580" marT="0" marB="0"/>
                </a:tc>
              </a:tr>
              <a:tr h="4151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Modelli di autoconsumo diffuso: approfondimento sulle configurazioni previste dal TIAD – Testo integrato delle disposizioni dell’ARERA per la regolazione dell’autoconsumo diffuso</a:t>
                      </a:r>
                    </a:p>
                  </a:txBody>
                  <a:tcPr marL="68580" marR="68580" marT="0" marB="0"/>
                </a:tc>
              </a:tr>
              <a:tr h="4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Realizzazione di una comunità energetica: passi operativi per la pianificazione, realizzazione ed esercizio della configurazione</a:t>
                      </a:r>
                    </a:p>
                  </a:txBody>
                  <a:tcPr marL="68580" marR="68580" marT="0" marB="0"/>
                </a:tc>
              </a:tr>
              <a:tr h="4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Analisi tecnico-economica di un impianto fotovoltaico: confronto tra la configurazione in autoconsumo individuale e autoconsumo diffuso</a:t>
                      </a:r>
                    </a:p>
                  </a:txBody>
                  <a:tcPr marL="68580" marR="68580" marT="0" marB="0"/>
                </a:tc>
              </a:tr>
              <a:tr h="40517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it-IT" sz="2400" b="0" kern="1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Proposte progettuali: confronto tra idee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48212756"/>
      </p:ext>
    </p:extLst>
  </p:cSld>
  <p:clrMapOvr>
    <a:masterClrMapping/>
  </p:clrMapOvr>
</p:sld>
</file>

<file path=ppt/theme/theme1.xml><?xml version="1.0" encoding="utf-8"?>
<a:theme xmlns:a="http://schemas.openxmlformats.org/drawingml/2006/main" name="Prospetto illustrativo">
  <a:themeElements>
    <a:clrScheme name="Personalizzato 3">
      <a:dk1>
        <a:sysClr val="windowText" lastClr="000000"/>
      </a:dk1>
      <a:lt1>
        <a:sysClr val="window" lastClr="FFFFFF"/>
      </a:lt1>
      <a:dk2>
        <a:srgbClr val="2F5897"/>
      </a:dk2>
      <a:lt2>
        <a:srgbClr val="ADD6FF"/>
      </a:lt2>
      <a:accent1>
        <a:srgbClr val="ADD6FF"/>
      </a:accent1>
      <a:accent2>
        <a:srgbClr val="84C1FF"/>
      </a:accent2>
      <a:accent3>
        <a:srgbClr val="84C1FF"/>
      </a:accent3>
      <a:accent4>
        <a:srgbClr val="84C1FF"/>
      </a:accent4>
      <a:accent5>
        <a:srgbClr val="84C1FF"/>
      </a:accent5>
      <a:accent6>
        <a:srgbClr val="84C1FF"/>
      </a:accent6>
      <a:hlink>
        <a:srgbClr val="3399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sentazione prova_RC" id="{54F6B1E9-CB9A-4600-9954-3DD68CF12315}" vid="{9C79CEEA-A3DD-4F2B-B8F8-FF42ABBBFE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299</Words>
  <Application>Microsoft Office PowerPoint</Application>
  <PresentationFormat>Presentazione su schermo (4:3)</PresentationFormat>
  <Paragraphs>45</Paragraphs>
  <Slides>6</Slides>
  <Notes>6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Prospetto illustrativo</vt:lpstr>
      <vt:lpstr>Transizione energetica per le PMI: Istruzioni per l’uso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2015-03-05T13:20:19Z</dcterms:created>
  <dcterms:modified xsi:type="dcterms:W3CDTF">2023-09-26T10:55:02Z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LCID">
    <vt:i4>1040</vt:i4>
  </property>
  <property fmtid="{D5CDD505-2E9C-101B-9397-08002B2CF9AE}" pid="3" name="_Version">
    <vt:lpwstr>12.0.4518</vt:lpwstr>
  </property>
</Properties>
</file>