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2A"/>
    <a:srgbClr val="019039"/>
    <a:srgbClr val="009EE3"/>
    <a:srgbClr val="84BF41"/>
    <a:srgbClr val="DB6903"/>
    <a:srgbClr val="851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 snapToObjects="1">
      <p:cViewPr varScale="1">
        <p:scale>
          <a:sx n="83" d="100"/>
          <a:sy n="83" d="100"/>
        </p:scale>
        <p:origin x="30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84B9-9E5C-CE4D-8273-A22631986186}" type="datetimeFigureOut">
              <a:rPr lang="it-IT" smtClean="0"/>
              <a:t>18/08/21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CC8B-8119-9C4F-8DF0-D201A865449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1819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84B9-9E5C-CE4D-8273-A22631986186}" type="datetimeFigureOut">
              <a:rPr lang="it-IT" smtClean="0"/>
              <a:t>18/08/21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CC8B-8119-9C4F-8DF0-D201A865449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216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84B9-9E5C-CE4D-8273-A22631986186}" type="datetimeFigureOut">
              <a:rPr lang="it-IT" smtClean="0"/>
              <a:t>18/08/21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CC8B-8119-9C4F-8DF0-D201A865449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185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84B9-9E5C-CE4D-8273-A22631986186}" type="datetimeFigureOut">
              <a:rPr lang="it-IT" smtClean="0"/>
              <a:t>18/08/21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CC8B-8119-9C4F-8DF0-D201A865449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610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84B9-9E5C-CE4D-8273-A22631986186}" type="datetimeFigureOut">
              <a:rPr lang="it-IT" smtClean="0"/>
              <a:t>18/08/21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CC8B-8119-9C4F-8DF0-D201A865449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064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84B9-9E5C-CE4D-8273-A22631986186}" type="datetimeFigureOut">
              <a:rPr lang="it-IT" smtClean="0"/>
              <a:t>18/08/21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CC8B-8119-9C4F-8DF0-D201A865449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2184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84B9-9E5C-CE4D-8273-A22631986186}" type="datetimeFigureOut">
              <a:rPr lang="it-IT" smtClean="0"/>
              <a:t>18/08/21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CC8B-8119-9C4F-8DF0-D201A865449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702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84B9-9E5C-CE4D-8273-A22631986186}" type="datetimeFigureOut">
              <a:rPr lang="it-IT" smtClean="0"/>
              <a:t>18/08/21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CC8B-8119-9C4F-8DF0-D201A865449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42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84B9-9E5C-CE4D-8273-A22631986186}" type="datetimeFigureOut">
              <a:rPr lang="it-IT" smtClean="0"/>
              <a:t>18/08/21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CC8B-8119-9C4F-8DF0-D201A865449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427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84B9-9E5C-CE4D-8273-A22631986186}" type="datetimeFigureOut">
              <a:rPr lang="it-IT" smtClean="0"/>
              <a:t>18/08/21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CC8B-8119-9C4F-8DF0-D201A865449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306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84B9-9E5C-CE4D-8273-A22631986186}" type="datetimeFigureOut">
              <a:rPr lang="it-IT" smtClean="0"/>
              <a:t>18/08/21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CC8B-8119-9C4F-8DF0-D201A865449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995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F84B9-9E5C-CE4D-8273-A22631986186}" type="datetimeFigureOut">
              <a:rPr lang="it-IT" smtClean="0"/>
              <a:t>18/08/21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8CC8B-8119-9C4F-8DF0-D201A8654490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876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3A4555-F02B-BF40-9E74-3C13004042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668" y="52904"/>
            <a:ext cx="6879711" cy="481773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D224ECA-013A-F848-B620-BBFE92B7C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4641485"/>
            <a:ext cx="5829300" cy="1091176"/>
          </a:xfrm>
        </p:spPr>
        <p:txBody>
          <a:bodyPr anchor="ctr" anchorCtr="0">
            <a:normAutofit/>
          </a:bodyPr>
          <a:lstStyle/>
          <a:p>
            <a:r>
              <a:rPr lang="it-IT" sz="3500" b="1" dirty="0" err="1">
                <a:solidFill>
                  <a:srgbClr val="0070C0"/>
                </a:solidFill>
              </a:rPr>
              <a:t>Event</a:t>
            </a:r>
            <a:r>
              <a:rPr lang="it-IT" sz="3500" b="1" dirty="0">
                <a:solidFill>
                  <a:srgbClr val="0070C0"/>
                </a:solidFill>
              </a:rPr>
              <a:t> </a:t>
            </a:r>
            <a:r>
              <a:rPr lang="it-IT" sz="3500" b="1" dirty="0" err="1">
                <a:solidFill>
                  <a:srgbClr val="0070C0"/>
                </a:solidFill>
              </a:rPr>
              <a:t>name</a:t>
            </a:r>
            <a:r>
              <a:rPr lang="it-IT" sz="3500" b="1" dirty="0">
                <a:solidFill>
                  <a:srgbClr val="0070C0"/>
                </a:solidFill>
              </a:rPr>
              <a:t> </a:t>
            </a:r>
            <a:r>
              <a:rPr lang="it-IT" sz="3500" b="1" dirty="0" err="1">
                <a:solidFill>
                  <a:srgbClr val="0070C0"/>
                </a:solidFill>
              </a:rPr>
              <a:t>lorem</a:t>
            </a:r>
            <a:r>
              <a:rPr lang="it-IT" sz="3500" b="1" dirty="0">
                <a:solidFill>
                  <a:srgbClr val="0070C0"/>
                </a:solidFill>
              </a:rPr>
              <a:t> </a:t>
            </a:r>
            <a:r>
              <a:rPr lang="it-IT" sz="3500" b="1" dirty="0" err="1">
                <a:solidFill>
                  <a:srgbClr val="0070C0"/>
                </a:solidFill>
              </a:rPr>
              <a:t>ipsum</a:t>
            </a:r>
            <a:endParaRPr lang="it-IT" sz="3500" b="1" dirty="0">
              <a:solidFill>
                <a:srgbClr val="0070C0"/>
              </a:solidFill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919BA0C-A559-5145-89F9-102D4BE87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350" y="7250884"/>
            <a:ext cx="5829300" cy="822847"/>
          </a:xfrm>
        </p:spPr>
        <p:txBody>
          <a:bodyPr anchor="ctr" anchorCtr="0">
            <a:normAutofit/>
          </a:bodyPr>
          <a:lstStyle/>
          <a:p>
            <a:r>
              <a:rPr lang="it-I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Event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description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</a:p>
          <a:p>
            <a:r>
              <a:rPr lang="it-I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lorem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ipsum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dolor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sit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amet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quisque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adipiscim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elit</a:t>
            </a: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27E78F9-AD2B-C84E-BFF2-6A30CDE3E790}"/>
              </a:ext>
            </a:extLst>
          </p:cNvPr>
          <p:cNvSpPr txBox="1">
            <a:spLocks/>
          </p:cNvSpPr>
          <p:nvPr/>
        </p:nvSpPr>
        <p:spPr>
          <a:xfrm>
            <a:off x="524889" y="5579295"/>
            <a:ext cx="5829300" cy="71010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1" dirty="0">
                <a:solidFill>
                  <a:srgbClr val="0070C0"/>
                </a:solidFill>
                <a:latin typeface="+mj-lt"/>
              </a:rPr>
              <a:t>Date and </a:t>
            </a:r>
            <a:r>
              <a:rPr lang="it-IT" sz="2000" b="1" dirty="0" err="1">
                <a:solidFill>
                  <a:srgbClr val="0070C0"/>
                </a:solidFill>
                <a:latin typeface="+mj-lt"/>
              </a:rPr>
              <a:t>place</a:t>
            </a:r>
            <a:r>
              <a:rPr lang="it-IT" sz="2000" b="1" dirty="0">
                <a:solidFill>
                  <a:srgbClr val="0070C0"/>
                </a:solidFill>
                <a:latin typeface="+mj-lt"/>
              </a:rPr>
              <a:t> of </a:t>
            </a:r>
            <a:r>
              <a:rPr lang="it-IT" sz="2000" b="1" dirty="0" err="1">
                <a:solidFill>
                  <a:srgbClr val="0070C0"/>
                </a:solidFill>
                <a:latin typeface="+mj-lt"/>
              </a:rPr>
              <a:t>event</a:t>
            </a:r>
            <a:endParaRPr lang="it-IT" sz="2000" b="1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15" name="Straight Connector 8">
            <a:extLst>
              <a:ext uri="{FF2B5EF4-FFF2-40B4-BE49-F238E27FC236}">
                <a16:creationId xmlns:a16="http://schemas.microsoft.com/office/drawing/2014/main" id="{D2713AF5-32A6-0D40-A34F-B988445C4DDF}"/>
              </a:ext>
            </a:extLst>
          </p:cNvPr>
          <p:cNvCxnSpPr/>
          <p:nvPr/>
        </p:nvCxnSpPr>
        <p:spPr>
          <a:xfrm>
            <a:off x="483870" y="8727873"/>
            <a:ext cx="58293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8">
            <a:extLst>
              <a:ext uri="{FF2B5EF4-FFF2-40B4-BE49-F238E27FC236}">
                <a16:creationId xmlns:a16="http://schemas.microsoft.com/office/drawing/2014/main" id="{475776D2-490C-BB45-B5A4-884451DA6696}"/>
              </a:ext>
            </a:extLst>
          </p:cNvPr>
          <p:cNvCxnSpPr/>
          <p:nvPr/>
        </p:nvCxnSpPr>
        <p:spPr>
          <a:xfrm>
            <a:off x="483870" y="6755964"/>
            <a:ext cx="58293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BDB0B538-CFF8-EC44-AF69-E7F20B40C5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63323" y="9229999"/>
            <a:ext cx="5829292" cy="67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09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19</Words>
  <Application>Microsoft Macintosh PowerPoint</Application>
  <PresentationFormat>A4 (210 x 297 mm)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Event name lorem ipsum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name lorem ipsum</dc:title>
  <dc:creator>Carega, Andrea (OCCO)</dc:creator>
  <cp:lastModifiedBy>GilPena, Ana (OCCD)</cp:lastModifiedBy>
  <cp:revision>8</cp:revision>
  <dcterms:created xsi:type="dcterms:W3CDTF">2019-07-01T11:40:28Z</dcterms:created>
  <dcterms:modified xsi:type="dcterms:W3CDTF">2021-08-18T08:29:41Z</dcterms:modified>
</cp:coreProperties>
</file>