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9010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09C"/>
    <a:srgbClr val="F0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/>
    <p:restoredTop sz="94674"/>
  </p:normalViewPr>
  <p:slideViewPr>
    <p:cSldViewPr snapToGrid="0">
      <p:cViewPr>
        <p:scale>
          <a:sx n="100" d="100"/>
          <a:sy n="100" d="100"/>
        </p:scale>
        <p:origin x="1740" y="-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889" y="4746383"/>
            <a:ext cx="6808722" cy="1200634"/>
          </a:xfrm>
          <a:prstGeom prst="rect">
            <a:avLst/>
          </a:prstGeom>
        </p:spPr>
        <p:txBody>
          <a:bodyPr anchor="ctr"/>
          <a:lstStyle>
            <a:lvl1pPr algn="ctr" defTabSz="1901001">
              <a:lnSpc>
                <a:spcPct val="80000"/>
              </a:lnSpc>
              <a:defRPr sz="9000" b="0" spc="-1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901001">
              <a:lnSpc>
                <a:spcPct val="80000"/>
              </a:lnSpc>
              <a:defRPr sz="9000" b="0" spc="-1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901001">
              <a:lnSpc>
                <a:spcPct val="80000"/>
              </a:lnSpc>
              <a:defRPr sz="9000" b="0" spc="-1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901001">
              <a:lnSpc>
                <a:spcPct val="80000"/>
              </a:lnSpc>
              <a:defRPr sz="9000" b="0" spc="-1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901001">
              <a:lnSpc>
                <a:spcPct val="80000"/>
              </a:lnSpc>
              <a:defRPr sz="9000" b="0" spc="-18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889" y="3554859"/>
            <a:ext cx="6808722" cy="2244138"/>
          </a:xfrm>
          <a:prstGeom prst="rect">
            <a:avLst/>
          </a:prstGeom>
        </p:spPr>
        <p:txBody>
          <a:bodyPr anchor="b"/>
          <a:lstStyle>
            <a:lvl1pPr algn="ctr" defTabSz="1901001">
              <a:lnSpc>
                <a:spcPct val="80000"/>
              </a:lnSpc>
              <a:defRPr sz="19400" spc="-194"/>
            </a:lvl1pPr>
            <a:lvl2pPr algn="ctr" defTabSz="1901001">
              <a:lnSpc>
                <a:spcPct val="80000"/>
              </a:lnSpc>
              <a:defRPr sz="19400" spc="-194"/>
            </a:lvl2pPr>
            <a:lvl3pPr algn="ctr" defTabSz="1901001">
              <a:lnSpc>
                <a:spcPct val="80000"/>
              </a:lnSpc>
              <a:defRPr sz="19400" spc="-194"/>
            </a:lvl3pPr>
            <a:lvl4pPr algn="ctr" defTabSz="1901001">
              <a:lnSpc>
                <a:spcPct val="80000"/>
              </a:lnSpc>
              <a:defRPr sz="19400" spc="-194"/>
            </a:lvl4pPr>
            <a:lvl5pPr algn="ctr" defTabSz="1901001">
              <a:lnSpc>
                <a:spcPct val="80000"/>
              </a:lnSpc>
              <a:defRPr sz="19400" spc="-1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73889" y="5781849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algn="ctr" defTabSz="263869">
              <a:defRPr sz="1721"/>
            </a:lvl1pPr>
          </a:lstStyle>
          <a:p>
            <a:r>
              <a:t>Dettagli informazione</a:t>
            </a:r>
          </a:p>
        </p:txBody>
      </p:sp>
      <p:sp>
        <p:nvSpPr>
          <p:cNvPr id="1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53054" y="6529713"/>
            <a:ext cx="6259913" cy="197397"/>
          </a:xfrm>
          <a:prstGeom prst="rect">
            <a:avLst/>
          </a:prstGeom>
        </p:spPr>
        <p:txBody>
          <a:bodyPr lIns="14168" tIns="14168" rIns="14168" bIns="14168"/>
          <a:lstStyle>
            <a:lvl1pPr defTabSz="270305">
              <a:defRPr sz="1175"/>
            </a:lvl1pPr>
          </a:lstStyle>
          <a:p>
            <a:r>
              <a:t>Attribuzione</a:t>
            </a:r>
          </a:p>
        </p:txBody>
      </p:sp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3533" y="4752276"/>
            <a:ext cx="6469434" cy="1188848"/>
          </a:xfrm>
          <a:prstGeom prst="rect">
            <a:avLst/>
          </a:prstGeom>
        </p:spPr>
        <p:txBody>
          <a:bodyPr/>
          <a:lstStyle>
            <a:lvl1pPr marL="498123" indent="-366347" defTabSz="1901001">
              <a:lnSpc>
                <a:spcPct val="90000"/>
              </a:lnSpc>
              <a:defRPr sz="6600" b="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98123" indent="90852" defTabSz="1901001">
              <a:lnSpc>
                <a:spcPct val="90000"/>
              </a:lnSpc>
              <a:defRPr sz="6600" b="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98123" indent="548052" defTabSz="1901001">
              <a:lnSpc>
                <a:spcPct val="90000"/>
              </a:lnSpc>
              <a:defRPr sz="6600" b="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98123" indent="1005252" defTabSz="1901001">
              <a:lnSpc>
                <a:spcPct val="90000"/>
              </a:lnSpc>
              <a:defRPr sz="6600" b="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98123" indent="1462452" defTabSz="1901001">
              <a:lnSpc>
                <a:spcPct val="90000"/>
              </a:lnSpc>
              <a:defRPr sz="6600" b="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mmagine"/>
          <p:cNvSpPr>
            <a:spLocks noGrp="1"/>
          </p:cNvSpPr>
          <p:nvPr>
            <p:ph type="pic" sz="quarter" idx="21"/>
          </p:nvPr>
        </p:nvSpPr>
        <p:spPr>
          <a:xfrm>
            <a:off x="4884175" y="3536288"/>
            <a:ext cx="2305346" cy="18437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Immagine"/>
          <p:cNvSpPr>
            <a:spLocks noGrp="1"/>
          </p:cNvSpPr>
          <p:nvPr>
            <p:ph type="pic" sz="quarter" idx="22"/>
          </p:nvPr>
        </p:nvSpPr>
        <p:spPr>
          <a:xfrm>
            <a:off x="4183624" y="4454285"/>
            <a:ext cx="3235128" cy="3765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magine"/>
          <p:cNvSpPr>
            <a:spLocks noGrp="1"/>
          </p:cNvSpPr>
          <p:nvPr>
            <p:ph type="pic" sz="half" idx="23"/>
          </p:nvPr>
        </p:nvSpPr>
        <p:spPr>
          <a:xfrm>
            <a:off x="-43293" y="3374925"/>
            <a:ext cx="5147867" cy="3860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mmagine"/>
          <p:cNvSpPr>
            <a:spLocks noGrp="1"/>
          </p:cNvSpPr>
          <p:nvPr>
            <p:ph type="pic" idx="21"/>
          </p:nvPr>
        </p:nvSpPr>
        <p:spPr>
          <a:xfrm>
            <a:off x="-413247" y="1509414"/>
            <a:ext cx="8382993" cy="67063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358147" y="2819995"/>
            <a:ext cx="8288537" cy="4964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373889" y="5429349"/>
            <a:ext cx="6808722" cy="1440459"/>
          </a:xfrm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22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74258" y="3564221"/>
            <a:ext cx="6807985" cy="197398"/>
          </a:xfrm>
          <a:prstGeom prst="rect">
            <a:avLst/>
          </a:prstGeom>
        </p:spPr>
        <p:txBody>
          <a:bodyPr lIns="14168" tIns="14168" rIns="14168" bIns="14168"/>
          <a:lstStyle>
            <a:lvl1pPr defTabSz="270305">
              <a:defRPr sz="1175"/>
            </a:lvl1pPr>
          </a:lstStyle>
          <a:p>
            <a:r>
              <a:t>Autore e data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889" y="6819297"/>
            <a:ext cx="6808722" cy="346140"/>
          </a:xfrm>
          <a:prstGeom prst="rect">
            <a:avLst/>
          </a:prstGeom>
        </p:spPr>
        <p:txBody>
          <a:bodyPr/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3400425" y="3158463"/>
            <a:ext cx="3763635" cy="43804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Titolo"/>
          <p:cNvSpPr txBox="1">
            <a:spLocks noGrp="1"/>
          </p:cNvSpPr>
          <p:nvPr>
            <p:ph type="title" hasCustomPrompt="1"/>
          </p:nvPr>
        </p:nvSpPr>
        <p:spPr>
          <a:xfrm>
            <a:off x="373889" y="3615002"/>
            <a:ext cx="3030472" cy="1822893"/>
          </a:xfrm>
          <a:prstGeom prst="rect">
            <a:avLst/>
          </a:prstGeom>
        </p:spPr>
        <p:txBody>
          <a:bodyPr/>
          <a:lstStyle>
            <a:lvl1pPr>
              <a:defRPr sz="6600" spc="-132"/>
            </a:lvl1pPr>
          </a:lstStyle>
          <a:p>
            <a:r>
              <a:t>Titolo</a:t>
            </a:r>
          </a:p>
        </p:txBody>
      </p:sp>
      <p:sp>
        <p:nvSpPr>
          <p:cNvPr id="3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889" y="5409477"/>
            <a:ext cx="3030472" cy="1668921"/>
          </a:xfrm>
          <a:prstGeom prst="rect">
            <a:avLst/>
          </a:prstGeom>
        </p:spPr>
        <p:txBody>
          <a:bodyPr/>
          <a:lstStyle/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655364" y="7162873"/>
            <a:ext cx="241900" cy="229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"/>
          <p:cNvSpPr txBox="1">
            <a:spLocks noGrp="1"/>
          </p:cNvSpPr>
          <p:nvPr>
            <p:ph type="title" hasCustomPrompt="1"/>
          </p:nvPr>
        </p:nvSpPr>
        <p:spPr>
          <a:xfrm>
            <a:off x="373889" y="3555967"/>
            <a:ext cx="6808722" cy="444132"/>
          </a:xfrm>
          <a:prstGeom prst="rect">
            <a:avLst/>
          </a:prstGeom>
        </p:spPr>
        <p:txBody>
          <a:bodyPr anchor="t"/>
          <a:lstStyle>
            <a:lvl1pPr>
              <a:defRPr sz="6600" spc="-132"/>
            </a:lvl1pPr>
          </a:lstStyle>
          <a:p>
            <a:r>
              <a:t>Titolo</a:t>
            </a:r>
          </a:p>
        </p:txBody>
      </p:sp>
      <p:sp>
        <p:nvSpPr>
          <p:cNvPr id="42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73889" y="3956805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r>
              <a:t>Sottotitolo diapositiva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3889" y="4538028"/>
            <a:ext cx="6808722" cy="2558504"/>
          </a:xfrm>
          <a:prstGeom prst="rect">
            <a:avLst/>
          </a:prstGeom>
        </p:spPr>
        <p:txBody>
          <a:bodyPr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3889" y="4538028"/>
            <a:ext cx="6808722" cy="2558504"/>
          </a:xfrm>
          <a:prstGeom prst="rect">
            <a:avLst/>
          </a:prstGeom>
        </p:spPr>
        <p:txBody>
          <a:bodyPr numCol="2" spcCol="340436"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73889" y="3956805"/>
            <a:ext cx="303047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r>
              <a:t>Sottotitolo diapositiva</a:t>
            </a:r>
          </a:p>
        </p:txBody>
      </p:sp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3889" y="4538028"/>
            <a:ext cx="3030472" cy="2558696"/>
          </a:xfrm>
          <a:prstGeom prst="rect">
            <a:avLst/>
          </a:prstGeom>
        </p:spPr>
        <p:txBody>
          <a:bodyPr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sz="3600" b="0"/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3778250" y="3095224"/>
            <a:ext cx="3383094" cy="4510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Titolo"/>
          <p:cNvSpPr txBox="1">
            <a:spLocks noGrp="1"/>
          </p:cNvSpPr>
          <p:nvPr>
            <p:ph type="title" hasCustomPrompt="1"/>
          </p:nvPr>
        </p:nvSpPr>
        <p:spPr>
          <a:xfrm>
            <a:off x="373889" y="3555967"/>
            <a:ext cx="3030472" cy="444732"/>
          </a:xfrm>
          <a:prstGeom prst="rect">
            <a:avLst/>
          </a:prstGeom>
        </p:spPr>
        <p:txBody>
          <a:bodyPr anchor="t"/>
          <a:lstStyle>
            <a:lvl1pPr>
              <a:defRPr sz="6600" spc="-132"/>
            </a:lvl1pPr>
          </a:lstStyle>
          <a:p>
            <a:r>
              <a:t>Titolo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373888" y="4626471"/>
            <a:ext cx="6808723" cy="1440458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655364" y="7162873"/>
            <a:ext cx="241900" cy="229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olo"/>
          <p:cNvSpPr txBox="1">
            <a:spLocks noGrp="1"/>
          </p:cNvSpPr>
          <p:nvPr>
            <p:ph type="title" hasCustomPrompt="1"/>
          </p:nvPr>
        </p:nvSpPr>
        <p:spPr>
          <a:xfrm>
            <a:off x="373889" y="3555967"/>
            <a:ext cx="6808722" cy="444685"/>
          </a:xfrm>
          <a:prstGeom prst="rect">
            <a:avLst/>
          </a:prstGeom>
        </p:spPr>
        <p:txBody>
          <a:bodyPr anchor="t"/>
          <a:lstStyle>
            <a:lvl1pPr>
              <a:defRPr sz="6600" spc="-132"/>
            </a:lvl1pPr>
          </a:lstStyle>
          <a:p>
            <a:r>
              <a:t>Titolo</a:t>
            </a:r>
          </a:p>
        </p:txBody>
      </p:sp>
      <p:sp>
        <p:nvSpPr>
          <p:cNvPr id="79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73889" y="3956805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r>
              <a:t>Sottotitolo diapositiva</a:t>
            </a:r>
          </a:p>
        </p:txBody>
      </p:sp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373889" y="3555967"/>
            <a:ext cx="6808722" cy="444732"/>
          </a:xfrm>
          <a:prstGeom prst="rect">
            <a:avLst/>
          </a:prstGeom>
        </p:spPr>
        <p:txBody>
          <a:bodyPr anchor="t"/>
          <a:lstStyle>
            <a:lvl1pPr>
              <a:defRPr sz="6600" spc="-132"/>
            </a:lvl1pPr>
          </a:lstStyle>
          <a:p>
            <a:r>
              <a:t>Titolo programma</a:t>
            </a:r>
          </a:p>
        </p:txBody>
      </p:sp>
      <p:sp>
        <p:nvSpPr>
          <p:cNvPr id="88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73889" y="3956805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r>
              <a:t>Sottotitolo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3889" y="4538028"/>
            <a:ext cx="6808722" cy="2558504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b="0" spc="-42"/>
            </a:lvl1pPr>
            <a:lvl2pPr>
              <a:spcBef>
                <a:spcPts val="1400"/>
              </a:spcBef>
              <a:defRPr b="0" spc="-42"/>
            </a:lvl2pPr>
            <a:lvl3pPr>
              <a:spcBef>
                <a:spcPts val="1400"/>
              </a:spcBef>
              <a:defRPr b="0" spc="-42"/>
            </a:lvl3pPr>
            <a:lvl4pPr>
              <a:spcBef>
                <a:spcPts val="1400"/>
              </a:spcBef>
              <a:defRPr b="0" spc="-42"/>
            </a:lvl4pPr>
            <a:lvl5pPr>
              <a:spcBef>
                <a:spcPts val="1400"/>
              </a:spcBef>
              <a:defRPr b="0" spc="-42"/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"/>
          <p:cNvSpPr/>
          <p:nvPr/>
        </p:nvSpPr>
        <p:spPr>
          <a:xfrm>
            <a:off x="0" y="10101061"/>
            <a:ext cx="1270000" cy="493291"/>
          </a:xfrm>
          <a:prstGeom prst="rect">
            <a:avLst/>
          </a:prstGeom>
          <a:solidFill>
            <a:srgbClr val="D5D5D5">
              <a:alpha val="20307"/>
            </a:srgbClr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Rettangolo"/>
          <p:cNvSpPr/>
          <p:nvPr/>
        </p:nvSpPr>
        <p:spPr>
          <a:xfrm>
            <a:off x="6286500" y="10101061"/>
            <a:ext cx="1270000" cy="493291"/>
          </a:xfrm>
          <a:prstGeom prst="rect">
            <a:avLst/>
          </a:prstGeom>
          <a:solidFill>
            <a:srgbClr val="D5D5D5">
              <a:alpha val="20307"/>
            </a:srgbClr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373888" y="4019413"/>
            <a:ext cx="6808723" cy="14404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372291" y="5459870"/>
            <a:ext cx="6808722" cy="590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655364" y="7161561"/>
            <a:ext cx="241900" cy="229708"/>
          </a:xfrm>
          <a:prstGeom prst="rect">
            <a:avLst/>
          </a:prstGeom>
          <a:ln w="3175">
            <a:miter lim="400000"/>
          </a:ln>
        </p:spPr>
        <p:txBody>
          <a:bodyPr wrap="none" lIns="15742" tIns="15742" rIns="15742" bIns="15742" anchor="b">
            <a:spAutoFit/>
          </a:bodyPr>
          <a:lstStyle>
            <a:lvl1pPr defTabSz="455459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hyperlink" Target="http://www.ilportaleofferte.it/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17" Type="http://schemas.openxmlformats.org/officeDocument/2006/relationships/image" Target="../media/image24.png"/><Relationship Id="rId2" Type="http://schemas.openxmlformats.org/officeDocument/2006/relationships/image" Target="../media/image4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5.jpe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4.jpe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1.jpeg"/><Relationship Id="rId5" Type="http://schemas.openxmlformats.org/officeDocument/2006/relationships/image" Target="../media/image7.png"/><Relationship Id="rId15" Type="http://schemas.openxmlformats.org/officeDocument/2006/relationships/image" Target="../media/image35.png"/><Relationship Id="rId10" Type="http://schemas.openxmlformats.org/officeDocument/2006/relationships/image" Target="../media/image12.png"/><Relationship Id="rId19" Type="http://schemas.openxmlformats.org/officeDocument/2006/relationships/image" Target="../media/image39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chermata 2021-07-07 alle 17.07.50.png" descr="Schermata 2021-07-07 alle 17.07.50.png"/>
          <p:cNvPicPr>
            <a:picLocks noChangeAspect="1"/>
          </p:cNvPicPr>
          <p:nvPr/>
        </p:nvPicPr>
        <p:blipFill>
          <a:blip r:embed="rId2"/>
          <a:srcRect b="21930"/>
          <a:stretch>
            <a:fillRect/>
          </a:stretch>
        </p:blipFill>
        <p:spPr>
          <a:xfrm>
            <a:off x="3235940" y="7886748"/>
            <a:ext cx="3911520" cy="1512421"/>
          </a:xfrm>
          <a:prstGeom prst="rect">
            <a:avLst/>
          </a:prstGeom>
          <a:ln w="3175">
            <a:miter lim="400000"/>
          </a:ln>
        </p:spPr>
      </p:pic>
      <p:sp>
        <p:nvSpPr>
          <p:cNvPr id="269" name="Forma"/>
          <p:cNvSpPr/>
          <p:nvPr/>
        </p:nvSpPr>
        <p:spPr>
          <a:xfrm>
            <a:off x="341876" y="956"/>
            <a:ext cx="1272442" cy="1758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7" y="0"/>
                  <a:pt x="0" y="3597"/>
                  <a:pt x="0" y="8034"/>
                </a:cubicBezTo>
                <a:cubicBezTo>
                  <a:pt x="0" y="8859"/>
                  <a:pt x="167" y="9654"/>
                  <a:pt x="477" y="10403"/>
                </a:cubicBezTo>
                <a:lnTo>
                  <a:pt x="477" y="10405"/>
                </a:lnTo>
                <a:cubicBezTo>
                  <a:pt x="484" y="10427"/>
                  <a:pt x="497" y="10457"/>
                  <a:pt x="514" y="10495"/>
                </a:cubicBezTo>
                <a:cubicBezTo>
                  <a:pt x="532" y="10533"/>
                  <a:pt x="554" y="10578"/>
                  <a:pt x="580" y="10631"/>
                </a:cubicBezTo>
                <a:cubicBezTo>
                  <a:pt x="637" y="10755"/>
                  <a:pt x="697" y="10877"/>
                  <a:pt x="761" y="10998"/>
                </a:cubicBezTo>
                <a:cubicBezTo>
                  <a:pt x="825" y="11119"/>
                  <a:pt x="893" y="11238"/>
                  <a:pt x="965" y="11356"/>
                </a:cubicBezTo>
                <a:cubicBezTo>
                  <a:pt x="1594" y="12499"/>
                  <a:pt x="2712" y="14453"/>
                  <a:pt x="3674" y="16277"/>
                </a:cubicBezTo>
                <a:cubicBezTo>
                  <a:pt x="4636" y="18100"/>
                  <a:pt x="5440" y="19793"/>
                  <a:pt x="5440" y="20413"/>
                </a:cubicBezTo>
                <a:lnTo>
                  <a:pt x="5657" y="21377"/>
                </a:lnTo>
                <a:cubicBezTo>
                  <a:pt x="5657" y="21377"/>
                  <a:pt x="5667" y="21401"/>
                  <a:pt x="5692" y="21442"/>
                </a:cubicBezTo>
                <a:cubicBezTo>
                  <a:pt x="5717" y="21482"/>
                  <a:pt x="5757" y="21538"/>
                  <a:pt x="5817" y="21600"/>
                </a:cubicBezTo>
                <a:lnTo>
                  <a:pt x="15815" y="21600"/>
                </a:lnTo>
                <a:cubicBezTo>
                  <a:pt x="15875" y="21538"/>
                  <a:pt x="15916" y="21482"/>
                  <a:pt x="15942" y="21442"/>
                </a:cubicBezTo>
                <a:cubicBezTo>
                  <a:pt x="15968" y="21401"/>
                  <a:pt x="15978" y="21377"/>
                  <a:pt x="15978" y="21377"/>
                </a:cubicBezTo>
                <a:lnTo>
                  <a:pt x="16192" y="20413"/>
                </a:lnTo>
                <a:cubicBezTo>
                  <a:pt x="16192" y="18905"/>
                  <a:pt x="20943" y="11057"/>
                  <a:pt x="21151" y="10405"/>
                </a:cubicBezTo>
                <a:cubicBezTo>
                  <a:pt x="21158" y="10385"/>
                  <a:pt x="21156" y="10368"/>
                  <a:pt x="21141" y="10356"/>
                </a:cubicBezTo>
                <a:cubicBezTo>
                  <a:pt x="21438" y="9621"/>
                  <a:pt x="21600" y="8841"/>
                  <a:pt x="21600" y="8034"/>
                </a:cubicBezTo>
                <a:cubicBezTo>
                  <a:pt x="21600" y="3597"/>
                  <a:pt x="16767" y="0"/>
                  <a:pt x="10802" y="0"/>
                </a:cubicBezTo>
                <a:close/>
              </a:path>
            </a:pathLst>
          </a:custGeom>
          <a:ln w="25400">
            <a:solidFill>
              <a:srgbClr val="EF42A1">
                <a:alpha val="82627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0" name="Rettangolo"/>
          <p:cNvSpPr/>
          <p:nvPr/>
        </p:nvSpPr>
        <p:spPr>
          <a:xfrm>
            <a:off x="-1" y="0"/>
            <a:ext cx="7556501" cy="1174096"/>
          </a:xfrm>
          <a:prstGeom prst="rect">
            <a:avLst/>
          </a:prstGeom>
          <a:solidFill>
            <a:srgbClr val="EF42A1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74" name="Raggruppa"/>
          <p:cNvGrpSpPr/>
          <p:nvPr/>
        </p:nvGrpSpPr>
        <p:grpSpPr>
          <a:xfrm>
            <a:off x="241653" y="1964899"/>
            <a:ext cx="2293510" cy="1439092"/>
            <a:chOff x="0" y="0"/>
            <a:chExt cx="2293508" cy="1439091"/>
          </a:xfrm>
        </p:grpSpPr>
        <p:sp>
          <p:nvSpPr>
            <p:cNvPr id="271" name="Ovale"/>
            <p:cNvSpPr/>
            <p:nvPr/>
          </p:nvSpPr>
          <p:spPr>
            <a:xfrm>
              <a:off x="0" y="0"/>
              <a:ext cx="1213700" cy="1209141"/>
            </a:xfrm>
            <a:prstGeom prst="ellipse">
              <a:avLst/>
            </a:prstGeom>
            <a:solidFill>
              <a:srgbClr val="B6008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72" name="Schermata 2021-07-01 alle 19.31.47.png" descr="Schermata 2021-07-01 alle 19.31.47.png"/>
            <p:cNvPicPr>
              <a:picLocks noChangeAspect="1"/>
            </p:cNvPicPr>
            <p:nvPr/>
          </p:nvPicPr>
          <p:blipFill>
            <a:blip r:embed="rId3"/>
            <a:srcRect l="5295" r="19042" b="5006"/>
            <a:stretch>
              <a:fillRect/>
            </a:stretch>
          </p:blipFill>
          <p:spPr>
            <a:xfrm>
              <a:off x="919130" y="242116"/>
              <a:ext cx="1374255" cy="97151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73" name="businesswoman-5169352.jpg" descr="businesswoman-5169352.jpg"/>
            <p:cNvPicPr>
              <a:picLocks noChangeAspect="1"/>
            </p:cNvPicPr>
            <p:nvPr/>
          </p:nvPicPr>
          <p:blipFill>
            <a:blip r:embed="rId4"/>
            <a:srcRect l="10062" t="16171" r="10068" b="2979"/>
            <a:stretch>
              <a:fillRect/>
            </a:stretch>
          </p:blipFill>
          <p:spPr>
            <a:xfrm flipH="1">
              <a:off x="365489" y="232988"/>
              <a:ext cx="1928020" cy="120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948"/>
                  </a:lnTo>
                  <a:lnTo>
                    <a:pt x="0" y="17961"/>
                  </a:lnTo>
                  <a:lnTo>
                    <a:pt x="7181" y="17961"/>
                  </a:lnTo>
                  <a:lnTo>
                    <a:pt x="14366" y="17961"/>
                  </a:lnTo>
                  <a:lnTo>
                    <a:pt x="14415" y="17961"/>
                  </a:lnTo>
                  <a:lnTo>
                    <a:pt x="14731" y="18437"/>
                  </a:lnTo>
                  <a:cubicBezTo>
                    <a:pt x="14834" y="18595"/>
                    <a:pt x="14924" y="18722"/>
                    <a:pt x="15011" y="18828"/>
                  </a:cubicBezTo>
                  <a:cubicBezTo>
                    <a:pt x="15018" y="18837"/>
                    <a:pt x="15026" y="18848"/>
                    <a:pt x="15033" y="18856"/>
                  </a:cubicBezTo>
                  <a:cubicBezTo>
                    <a:pt x="15057" y="18885"/>
                    <a:pt x="15081" y="18910"/>
                    <a:pt x="15104" y="18935"/>
                  </a:cubicBezTo>
                  <a:cubicBezTo>
                    <a:pt x="15109" y="18940"/>
                    <a:pt x="15112" y="18944"/>
                    <a:pt x="15117" y="18949"/>
                  </a:cubicBezTo>
                  <a:cubicBezTo>
                    <a:pt x="15162" y="18996"/>
                    <a:pt x="15206" y="19039"/>
                    <a:pt x="15246" y="19070"/>
                  </a:cubicBezTo>
                  <a:cubicBezTo>
                    <a:pt x="15322" y="19122"/>
                    <a:pt x="15383" y="19134"/>
                    <a:pt x="15460" y="19134"/>
                  </a:cubicBezTo>
                  <a:cubicBezTo>
                    <a:pt x="15523" y="19134"/>
                    <a:pt x="15573" y="19123"/>
                    <a:pt x="15615" y="19091"/>
                  </a:cubicBezTo>
                  <a:cubicBezTo>
                    <a:pt x="15688" y="19019"/>
                    <a:pt x="15753" y="18889"/>
                    <a:pt x="15811" y="18707"/>
                  </a:cubicBezTo>
                  <a:cubicBezTo>
                    <a:pt x="15844" y="18602"/>
                    <a:pt x="15885" y="18538"/>
                    <a:pt x="15900" y="18565"/>
                  </a:cubicBezTo>
                  <a:cubicBezTo>
                    <a:pt x="15946" y="18647"/>
                    <a:pt x="16010" y="19741"/>
                    <a:pt x="16042" y="20975"/>
                  </a:cubicBezTo>
                  <a:cubicBezTo>
                    <a:pt x="16050" y="21284"/>
                    <a:pt x="16059" y="21369"/>
                    <a:pt x="16069" y="21600"/>
                  </a:cubicBezTo>
                  <a:lnTo>
                    <a:pt x="21600" y="21600"/>
                  </a:lnTo>
                  <a:lnTo>
                    <a:pt x="21600" y="19780"/>
                  </a:lnTo>
                  <a:cubicBezTo>
                    <a:pt x="21565" y="18673"/>
                    <a:pt x="21522" y="17458"/>
                    <a:pt x="21471" y="16426"/>
                  </a:cubicBezTo>
                  <a:cubicBezTo>
                    <a:pt x="21394" y="15062"/>
                    <a:pt x="21300" y="13968"/>
                    <a:pt x="21195" y="13249"/>
                  </a:cubicBezTo>
                  <a:cubicBezTo>
                    <a:pt x="21063" y="12433"/>
                    <a:pt x="20887" y="11804"/>
                    <a:pt x="20675" y="11393"/>
                  </a:cubicBezTo>
                  <a:cubicBezTo>
                    <a:pt x="20673" y="11389"/>
                    <a:pt x="20673" y="11384"/>
                    <a:pt x="20671" y="11379"/>
                  </a:cubicBezTo>
                  <a:cubicBezTo>
                    <a:pt x="20625" y="11293"/>
                    <a:pt x="20577" y="11218"/>
                    <a:pt x="20528" y="11152"/>
                  </a:cubicBezTo>
                  <a:lnTo>
                    <a:pt x="20444" y="11031"/>
                  </a:lnTo>
                  <a:cubicBezTo>
                    <a:pt x="20424" y="11008"/>
                    <a:pt x="20406" y="10987"/>
                    <a:pt x="20386" y="10967"/>
                  </a:cubicBezTo>
                  <a:cubicBezTo>
                    <a:pt x="20368" y="10949"/>
                    <a:pt x="20352" y="10923"/>
                    <a:pt x="20337" y="10882"/>
                  </a:cubicBezTo>
                  <a:lnTo>
                    <a:pt x="20302" y="10839"/>
                  </a:lnTo>
                  <a:lnTo>
                    <a:pt x="20271" y="10555"/>
                  </a:lnTo>
                  <a:cubicBezTo>
                    <a:pt x="20240" y="10350"/>
                    <a:pt x="20200" y="10035"/>
                    <a:pt x="20142" y="9546"/>
                  </a:cubicBezTo>
                  <a:cubicBezTo>
                    <a:pt x="20054" y="8811"/>
                    <a:pt x="19912" y="7551"/>
                    <a:pt x="19826" y="6738"/>
                  </a:cubicBezTo>
                  <a:cubicBezTo>
                    <a:pt x="19728" y="5820"/>
                    <a:pt x="19675" y="5330"/>
                    <a:pt x="19613" y="4975"/>
                  </a:cubicBezTo>
                  <a:cubicBezTo>
                    <a:pt x="19581" y="4809"/>
                    <a:pt x="19542" y="4649"/>
                    <a:pt x="19501" y="4499"/>
                  </a:cubicBezTo>
                  <a:cubicBezTo>
                    <a:pt x="19499" y="4490"/>
                    <a:pt x="19500" y="4480"/>
                    <a:pt x="19497" y="4471"/>
                  </a:cubicBezTo>
                  <a:cubicBezTo>
                    <a:pt x="19489" y="4442"/>
                    <a:pt x="19478" y="4414"/>
                    <a:pt x="19470" y="4385"/>
                  </a:cubicBezTo>
                  <a:cubicBezTo>
                    <a:pt x="19452" y="4324"/>
                    <a:pt x="19434" y="4261"/>
                    <a:pt x="19412" y="4193"/>
                  </a:cubicBezTo>
                  <a:cubicBezTo>
                    <a:pt x="19105" y="3245"/>
                    <a:pt x="18587" y="2662"/>
                    <a:pt x="18012" y="2623"/>
                  </a:cubicBezTo>
                  <a:cubicBezTo>
                    <a:pt x="17557" y="2591"/>
                    <a:pt x="17060" y="2844"/>
                    <a:pt x="16771" y="3248"/>
                  </a:cubicBezTo>
                  <a:cubicBezTo>
                    <a:pt x="16570" y="3530"/>
                    <a:pt x="16460" y="3984"/>
                    <a:pt x="16256" y="5352"/>
                  </a:cubicBezTo>
                  <a:cubicBezTo>
                    <a:pt x="16156" y="6019"/>
                    <a:pt x="16031" y="6747"/>
                    <a:pt x="15980" y="6965"/>
                  </a:cubicBezTo>
                  <a:cubicBezTo>
                    <a:pt x="15949" y="7096"/>
                    <a:pt x="15927" y="7183"/>
                    <a:pt x="15913" y="7292"/>
                  </a:cubicBezTo>
                  <a:lnTo>
                    <a:pt x="15909" y="8920"/>
                  </a:lnTo>
                  <a:cubicBezTo>
                    <a:pt x="15911" y="9046"/>
                    <a:pt x="15915" y="9120"/>
                    <a:pt x="15918" y="9268"/>
                  </a:cubicBezTo>
                  <a:cubicBezTo>
                    <a:pt x="15942" y="10491"/>
                    <a:pt x="15939" y="10626"/>
                    <a:pt x="15878" y="10939"/>
                  </a:cubicBezTo>
                  <a:cubicBezTo>
                    <a:pt x="15841" y="11126"/>
                    <a:pt x="15794" y="11280"/>
                    <a:pt x="15775" y="11280"/>
                  </a:cubicBezTo>
                  <a:cubicBezTo>
                    <a:pt x="15771" y="11280"/>
                    <a:pt x="15766" y="11183"/>
                    <a:pt x="15762" y="11031"/>
                  </a:cubicBezTo>
                  <a:cubicBezTo>
                    <a:pt x="15760" y="11029"/>
                    <a:pt x="15759" y="11026"/>
                    <a:pt x="15758" y="11024"/>
                  </a:cubicBezTo>
                  <a:cubicBezTo>
                    <a:pt x="15726" y="10993"/>
                    <a:pt x="15704" y="8760"/>
                    <a:pt x="15704" y="5452"/>
                  </a:cubicBezTo>
                  <a:lnTo>
                    <a:pt x="15704" y="0"/>
                  </a:lnTo>
                  <a:lnTo>
                    <a:pt x="7852" y="0"/>
                  </a:lnTo>
                  <a:lnTo>
                    <a:pt x="0" y="0"/>
                  </a:lnTo>
                  <a:close/>
                  <a:moveTo>
                    <a:pt x="10676" y="498"/>
                  </a:moveTo>
                  <a:cubicBezTo>
                    <a:pt x="13314" y="500"/>
                    <a:pt x="15188" y="518"/>
                    <a:pt x="15206" y="547"/>
                  </a:cubicBezTo>
                  <a:cubicBezTo>
                    <a:pt x="15231" y="586"/>
                    <a:pt x="15253" y="3513"/>
                    <a:pt x="15255" y="7051"/>
                  </a:cubicBezTo>
                  <a:cubicBezTo>
                    <a:pt x="15259" y="13437"/>
                    <a:pt x="15202" y="16143"/>
                    <a:pt x="15060" y="16390"/>
                  </a:cubicBezTo>
                  <a:cubicBezTo>
                    <a:pt x="15013" y="16471"/>
                    <a:pt x="14799" y="16254"/>
                    <a:pt x="14201" y="15502"/>
                  </a:cubicBezTo>
                  <a:cubicBezTo>
                    <a:pt x="13152" y="14181"/>
                    <a:pt x="13065" y="14032"/>
                    <a:pt x="12988" y="13540"/>
                  </a:cubicBezTo>
                  <a:cubicBezTo>
                    <a:pt x="12952" y="13314"/>
                    <a:pt x="12885" y="13021"/>
                    <a:pt x="12841" y="12886"/>
                  </a:cubicBezTo>
                  <a:cubicBezTo>
                    <a:pt x="12745" y="12589"/>
                    <a:pt x="12445" y="12346"/>
                    <a:pt x="12174" y="12346"/>
                  </a:cubicBezTo>
                  <a:cubicBezTo>
                    <a:pt x="11978" y="12346"/>
                    <a:pt x="11959" y="12307"/>
                    <a:pt x="11031" y="10171"/>
                  </a:cubicBezTo>
                  <a:cubicBezTo>
                    <a:pt x="10145" y="8131"/>
                    <a:pt x="10003" y="7834"/>
                    <a:pt x="9951" y="7918"/>
                  </a:cubicBezTo>
                  <a:cubicBezTo>
                    <a:pt x="9939" y="7936"/>
                    <a:pt x="10361" y="9014"/>
                    <a:pt x="10889" y="10306"/>
                  </a:cubicBezTo>
                  <a:cubicBezTo>
                    <a:pt x="11521" y="11854"/>
                    <a:pt x="11828" y="12685"/>
                    <a:pt x="11792" y="12744"/>
                  </a:cubicBezTo>
                  <a:cubicBezTo>
                    <a:pt x="11703" y="12885"/>
                    <a:pt x="11725" y="13079"/>
                    <a:pt x="11827" y="13050"/>
                  </a:cubicBezTo>
                  <a:cubicBezTo>
                    <a:pt x="11905" y="13027"/>
                    <a:pt x="11924" y="13124"/>
                    <a:pt x="11929" y="13647"/>
                  </a:cubicBezTo>
                  <a:cubicBezTo>
                    <a:pt x="11935" y="14188"/>
                    <a:pt x="11953" y="14285"/>
                    <a:pt x="12067" y="14414"/>
                  </a:cubicBezTo>
                  <a:cubicBezTo>
                    <a:pt x="12140" y="14496"/>
                    <a:pt x="12286" y="14679"/>
                    <a:pt x="12392" y="14819"/>
                  </a:cubicBezTo>
                  <a:cubicBezTo>
                    <a:pt x="12549" y="15029"/>
                    <a:pt x="12617" y="15060"/>
                    <a:pt x="12783" y="15018"/>
                  </a:cubicBezTo>
                  <a:cubicBezTo>
                    <a:pt x="12955" y="14975"/>
                    <a:pt x="12996" y="15001"/>
                    <a:pt x="13041" y="15175"/>
                  </a:cubicBezTo>
                  <a:cubicBezTo>
                    <a:pt x="13070" y="15287"/>
                    <a:pt x="13272" y="15721"/>
                    <a:pt x="13490" y="16141"/>
                  </a:cubicBezTo>
                  <a:cubicBezTo>
                    <a:pt x="13708" y="16562"/>
                    <a:pt x="13870" y="16940"/>
                    <a:pt x="13855" y="16980"/>
                  </a:cubicBezTo>
                  <a:cubicBezTo>
                    <a:pt x="13839" y="17020"/>
                    <a:pt x="10831" y="17051"/>
                    <a:pt x="7167" y="17051"/>
                  </a:cubicBezTo>
                  <a:cubicBezTo>
                    <a:pt x="1891" y="17051"/>
                    <a:pt x="502" y="17027"/>
                    <a:pt x="480" y="16937"/>
                  </a:cubicBezTo>
                  <a:cubicBezTo>
                    <a:pt x="465" y="16875"/>
                    <a:pt x="459" y="13161"/>
                    <a:pt x="467" y="8678"/>
                  </a:cubicBezTo>
                  <a:lnTo>
                    <a:pt x="480" y="526"/>
                  </a:lnTo>
                  <a:lnTo>
                    <a:pt x="7821" y="505"/>
                  </a:lnTo>
                  <a:cubicBezTo>
                    <a:pt x="8830" y="501"/>
                    <a:pt x="9796" y="497"/>
                    <a:pt x="10676" y="498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</p:grpSp>
      <p:sp>
        <p:nvSpPr>
          <p:cNvPr id="275" name="Prendi la bolletta più recente"/>
          <p:cNvSpPr txBox="1"/>
          <p:nvPr/>
        </p:nvSpPr>
        <p:spPr>
          <a:xfrm>
            <a:off x="3173252" y="2145031"/>
            <a:ext cx="1841344" cy="207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Prendi la bolletta più recente</a:t>
            </a:r>
          </a:p>
        </p:txBody>
      </p:sp>
      <p:sp>
        <p:nvSpPr>
          <p:cNvPr id="276" name="Vai sul Portale Offerte Luce&amp;Gas di ARERA e Acquirente Unico:…"/>
          <p:cNvSpPr txBox="1"/>
          <p:nvPr/>
        </p:nvSpPr>
        <p:spPr>
          <a:xfrm>
            <a:off x="3173252" y="2665843"/>
            <a:ext cx="4052379" cy="3703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Portale</a:t>
            </a:r>
            <a:r>
              <a:rPr dirty="0"/>
              <a:t> </a:t>
            </a:r>
            <a:r>
              <a:rPr dirty="0" err="1"/>
              <a:t>Offerte</a:t>
            </a:r>
            <a:r>
              <a:rPr dirty="0"/>
              <a:t> </a:t>
            </a:r>
            <a:r>
              <a:rPr dirty="0" err="1"/>
              <a:t>Luce&amp;Gas</a:t>
            </a:r>
            <a:r>
              <a:rPr dirty="0"/>
              <a:t> di ARERA e </a:t>
            </a:r>
            <a:r>
              <a:rPr dirty="0" err="1"/>
              <a:t>Acquirente</a:t>
            </a:r>
            <a:r>
              <a:rPr dirty="0"/>
              <a:t> Unico: </a:t>
            </a:r>
          </a:p>
          <a:p>
            <a:pPr algn="l" defTabSz="457200">
              <a:defRPr sz="1150" spc="57">
                <a:solidFill>
                  <a:srgbClr val="EF42A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dirty="0">
                <a:hlinkClick r:id="rId5"/>
              </a:rPr>
              <a:t>www.ilportaleofferte.it</a:t>
            </a:r>
            <a:r>
              <a:rPr dirty="0"/>
              <a:t> </a:t>
            </a:r>
          </a:p>
        </p:txBody>
      </p:sp>
      <p:sp>
        <p:nvSpPr>
          <p:cNvPr id="277" name="Nella Home Page: indica la fornitura di interesse (energia elettrica, gas o combinata)  e inserisci il tuo CAP. Poi clicca “inizia ora”"/>
          <p:cNvSpPr txBox="1"/>
          <p:nvPr/>
        </p:nvSpPr>
        <p:spPr>
          <a:xfrm>
            <a:off x="823113" y="4266966"/>
            <a:ext cx="6245218" cy="385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Nella 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Home Page:</a:t>
            </a:r>
            <a:r>
              <a:t> indica la fornitura di interesse (energia elettrica, gas o combinata)  e inserisci il tuo CAP. </a:t>
            </a:r>
            <a:r>
              <a:rPr>
                <a:solidFill>
                  <a:srgbClr val="030303"/>
                </a:solidFill>
              </a:rPr>
              <a:t>Poi clicca</a:t>
            </a:r>
            <a:r>
              <a:rPr>
                <a:solidFill>
                  <a:srgbClr val="EF42A1"/>
                </a:solidFill>
              </a:rPr>
              <a:t> </a:t>
            </a:r>
            <a:r>
              <a:rPr>
                <a:solidFill>
                  <a:srgbClr val="EF42A1"/>
                </a:solidFill>
                <a:latin typeface="Graphik-Medium"/>
                <a:ea typeface="Graphik-Medium"/>
                <a:cs typeface="Graphik-Medium"/>
                <a:sym typeface="Graphik Medium"/>
              </a:rPr>
              <a:t>“inizia ora”</a:t>
            </a:r>
          </a:p>
        </p:txBody>
      </p:sp>
      <p:sp>
        <p:nvSpPr>
          <p:cNvPr id="278" name="Scegli dove vuoi attivare l’offerta"/>
          <p:cNvSpPr txBox="1"/>
          <p:nvPr/>
        </p:nvSpPr>
        <p:spPr>
          <a:xfrm>
            <a:off x="823113" y="6554795"/>
            <a:ext cx="2084442" cy="385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pPr>
              <a:defRPr sz="1200" b="1" spc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50" b="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rPr>
              <a:t>Scegli dove vuoi attivare l’offerta</a:t>
            </a:r>
          </a:p>
        </p:txBody>
      </p:sp>
      <p:sp>
        <p:nvSpPr>
          <p:cNvPr id="279" name="Indica la potenza impegnata…"/>
          <p:cNvSpPr txBox="1"/>
          <p:nvPr/>
        </p:nvSpPr>
        <p:spPr>
          <a:xfrm>
            <a:off x="826415" y="7999303"/>
            <a:ext cx="2279843" cy="5635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Indica la potenza impegnata </a:t>
            </a:r>
          </a:p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(vedi la guida alla bolletta)</a:t>
            </a:r>
          </a:p>
        </p:txBody>
      </p:sp>
      <p:sp>
        <p:nvSpPr>
          <p:cNvPr id="280" name="Scegli un prezzo per fasce orarie o uguale in tutte le ore della giornata (vedi la guida alla bolletta)"/>
          <p:cNvSpPr txBox="1"/>
          <p:nvPr/>
        </p:nvSpPr>
        <p:spPr>
          <a:xfrm>
            <a:off x="823113" y="8675179"/>
            <a:ext cx="1933163" cy="51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rPr dirty="0" err="1"/>
              <a:t>Scegli</a:t>
            </a:r>
            <a:r>
              <a:rPr dirty="0"/>
              <a:t> un </a:t>
            </a:r>
            <a:r>
              <a:rPr dirty="0" err="1"/>
              <a:t>prezzo</a:t>
            </a:r>
            <a:r>
              <a:rPr dirty="0"/>
              <a:t> per </a:t>
            </a:r>
            <a:r>
              <a:rPr dirty="0" err="1"/>
              <a:t>fasce</a:t>
            </a:r>
            <a:r>
              <a:rPr dirty="0"/>
              <a:t> </a:t>
            </a:r>
            <a:r>
              <a:rPr dirty="0" err="1"/>
              <a:t>orarie</a:t>
            </a:r>
            <a:r>
              <a:rPr dirty="0"/>
              <a:t> o </a:t>
            </a:r>
            <a:r>
              <a:rPr dirty="0" err="1"/>
              <a:t>uguale</a:t>
            </a:r>
            <a:r>
              <a:rPr dirty="0"/>
              <a:t> in </a:t>
            </a:r>
            <a:r>
              <a:rPr dirty="0" err="1"/>
              <a:t>tutte</a:t>
            </a:r>
            <a:r>
              <a:rPr dirty="0"/>
              <a:t> le ore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giornata</a:t>
            </a:r>
            <a:endParaRPr dirty="0"/>
          </a:p>
        </p:txBody>
      </p:sp>
      <p:sp>
        <p:nvSpPr>
          <p:cNvPr id="281" name="Scegli se preferisci avere energia prodotta da sole fonti rinnovabili (l’opzione è facoltativa)"/>
          <p:cNvSpPr txBox="1"/>
          <p:nvPr/>
        </p:nvSpPr>
        <p:spPr>
          <a:xfrm>
            <a:off x="825346" y="9446153"/>
            <a:ext cx="3923750" cy="5635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Scegli se preferisci avere energia prodotta da sole fonti rinnovabili (l’opzione è facoltativa) </a:t>
            </a:r>
          </a:p>
        </p:txBody>
      </p:sp>
      <p:sp>
        <p:nvSpPr>
          <p:cNvPr id="282" name="Forma"/>
          <p:cNvSpPr/>
          <p:nvPr/>
        </p:nvSpPr>
        <p:spPr>
          <a:xfrm>
            <a:off x="341876" y="-75244"/>
            <a:ext cx="1272442" cy="183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7" y="0"/>
                  <a:pt x="0" y="3597"/>
                  <a:pt x="0" y="8034"/>
                </a:cubicBezTo>
                <a:cubicBezTo>
                  <a:pt x="0" y="8859"/>
                  <a:pt x="167" y="9654"/>
                  <a:pt x="477" y="10403"/>
                </a:cubicBezTo>
                <a:lnTo>
                  <a:pt x="477" y="10405"/>
                </a:lnTo>
                <a:cubicBezTo>
                  <a:pt x="484" y="10427"/>
                  <a:pt x="497" y="10457"/>
                  <a:pt x="514" y="10495"/>
                </a:cubicBezTo>
                <a:cubicBezTo>
                  <a:pt x="532" y="10533"/>
                  <a:pt x="554" y="10578"/>
                  <a:pt x="580" y="10631"/>
                </a:cubicBezTo>
                <a:cubicBezTo>
                  <a:pt x="637" y="10755"/>
                  <a:pt x="697" y="10877"/>
                  <a:pt x="761" y="10998"/>
                </a:cubicBezTo>
                <a:cubicBezTo>
                  <a:pt x="825" y="11119"/>
                  <a:pt x="893" y="11238"/>
                  <a:pt x="965" y="11356"/>
                </a:cubicBezTo>
                <a:cubicBezTo>
                  <a:pt x="1594" y="12499"/>
                  <a:pt x="2712" y="14453"/>
                  <a:pt x="3674" y="16277"/>
                </a:cubicBezTo>
                <a:cubicBezTo>
                  <a:pt x="4636" y="18100"/>
                  <a:pt x="5440" y="19793"/>
                  <a:pt x="5440" y="20413"/>
                </a:cubicBezTo>
                <a:lnTo>
                  <a:pt x="5657" y="21377"/>
                </a:lnTo>
                <a:cubicBezTo>
                  <a:pt x="5657" y="21377"/>
                  <a:pt x="5667" y="21401"/>
                  <a:pt x="5692" y="21442"/>
                </a:cubicBezTo>
                <a:cubicBezTo>
                  <a:pt x="5717" y="21482"/>
                  <a:pt x="5757" y="21538"/>
                  <a:pt x="5817" y="21600"/>
                </a:cubicBezTo>
                <a:lnTo>
                  <a:pt x="15815" y="21600"/>
                </a:lnTo>
                <a:cubicBezTo>
                  <a:pt x="15875" y="21538"/>
                  <a:pt x="15916" y="21482"/>
                  <a:pt x="15942" y="21442"/>
                </a:cubicBezTo>
                <a:cubicBezTo>
                  <a:pt x="15968" y="21401"/>
                  <a:pt x="15978" y="21377"/>
                  <a:pt x="15978" y="21377"/>
                </a:cubicBezTo>
                <a:lnTo>
                  <a:pt x="16192" y="20413"/>
                </a:lnTo>
                <a:cubicBezTo>
                  <a:pt x="16192" y="18905"/>
                  <a:pt x="20943" y="11057"/>
                  <a:pt x="21151" y="10405"/>
                </a:cubicBezTo>
                <a:cubicBezTo>
                  <a:pt x="21158" y="10385"/>
                  <a:pt x="21156" y="10368"/>
                  <a:pt x="21141" y="10356"/>
                </a:cubicBezTo>
                <a:cubicBezTo>
                  <a:pt x="21438" y="9621"/>
                  <a:pt x="21600" y="8841"/>
                  <a:pt x="21600" y="8034"/>
                </a:cubicBezTo>
                <a:cubicBezTo>
                  <a:pt x="21600" y="3597"/>
                  <a:pt x="16767" y="0"/>
                  <a:pt x="10802" y="0"/>
                </a:cubicBezTo>
                <a:close/>
              </a:path>
            </a:pathLst>
          </a:custGeom>
          <a:ln w="25400">
            <a:solidFill>
              <a:srgbClr val="FFFFFF">
                <a:alpha val="82627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3" name="Forma"/>
          <p:cNvSpPr/>
          <p:nvPr/>
        </p:nvSpPr>
        <p:spPr>
          <a:xfrm>
            <a:off x="677800" y="1787718"/>
            <a:ext cx="600594" cy="41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cubicBezTo>
                  <a:pt x="18" y="169"/>
                  <a:pt x="0" y="341"/>
                  <a:pt x="0" y="523"/>
                </a:cubicBezTo>
                <a:lnTo>
                  <a:pt x="0" y="3886"/>
                </a:lnTo>
                <a:cubicBezTo>
                  <a:pt x="0" y="4994"/>
                  <a:pt x="571" y="5908"/>
                  <a:pt x="1308" y="6079"/>
                </a:cubicBezTo>
                <a:cubicBezTo>
                  <a:pt x="1132" y="6409"/>
                  <a:pt x="1024" y="6826"/>
                  <a:pt x="1024" y="7272"/>
                </a:cubicBezTo>
                <a:lnTo>
                  <a:pt x="1024" y="10215"/>
                </a:lnTo>
                <a:cubicBezTo>
                  <a:pt x="1024" y="11291"/>
                  <a:pt x="1625" y="12158"/>
                  <a:pt x="2371" y="12158"/>
                </a:cubicBezTo>
                <a:lnTo>
                  <a:pt x="2804" y="12158"/>
                </a:lnTo>
                <a:lnTo>
                  <a:pt x="2804" y="14851"/>
                </a:lnTo>
                <a:cubicBezTo>
                  <a:pt x="2804" y="15891"/>
                  <a:pt x="3390" y="16737"/>
                  <a:pt x="4112" y="16737"/>
                </a:cubicBezTo>
                <a:lnTo>
                  <a:pt x="6404" y="16737"/>
                </a:lnTo>
                <a:cubicBezTo>
                  <a:pt x="6646" y="19472"/>
                  <a:pt x="8524" y="21600"/>
                  <a:pt x="10800" y="21600"/>
                </a:cubicBezTo>
                <a:cubicBezTo>
                  <a:pt x="13076" y="21600"/>
                  <a:pt x="14947" y="19471"/>
                  <a:pt x="15188" y="16737"/>
                </a:cubicBezTo>
                <a:lnTo>
                  <a:pt x="17480" y="16737"/>
                </a:lnTo>
                <a:cubicBezTo>
                  <a:pt x="18201" y="16737"/>
                  <a:pt x="18796" y="15891"/>
                  <a:pt x="18796" y="14851"/>
                </a:cubicBezTo>
                <a:lnTo>
                  <a:pt x="18796" y="12158"/>
                </a:lnTo>
                <a:lnTo>
                  <a:pt x="19221" y="12158"/>
                </a:lnTo>
                <a:cubicBezTo>
                  <a:pt x="19967" y="12158"/>
                  <a:pt x="20576" y="11291"/>
                  <a:pt x="20576" y="10215"/>
                </a:cubicBezTo>
                <a:lnTo>
                  <a:pt x="20576" y="7272"/>
                </a:lnTo>
                <a:cubicBezTo>
                  <a:pt x="20576" y="6826"/>
                  <a:pt x="20468" y="6409"/>
                  <a:pt x="20292" y="6079"/>
                </a:cubicBezTo>
                <a:cubicBezTo>
                  <a:pt x="21029" y="5908"/>
                  <a:pt x="21600" y="4994"/>
                  <a:pt x="21600" y="3886"/>
                </a:cubicBezTo>
                <a:lnTo>
                  <a:pt x="21600" y="523"/>
                </a:lnTo>
                <a:cubicBezTo>
                  <a:pt x="21600" y="341"/>
                  <a:pt x="21574" y="170"/>
                  <a:pt x="21545" y="0"/>
                </a:cubicBezTo>
                <a:lnTo>
                  <a:pt x="47" y="0"/>
                </a:lnTo>
                <a:close/>
              </a:path>
            </a:pathLst>
          </a:custGeom>
          <a:ln w="25400">
            <a:solidFill>
              <a:srgbClr val="EF42A1">
                <a:alpha val="34524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4" name="SCEGLIERE IL FORNITORE IN 10 PASSI"/>
          <p:cNvSpPr txBox="1"/>
          <p:nvPr/>
        </p:nvSpPr>
        <p:spPr>
          <a:xfrm>
            <a:off x="2262027" y="1200331"/>
            <a:ext cx="4974136" cy="4592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>
              <a:defRPr sz="2100">
                <a:solidFill>
                  <a:srgbClr val="EF42A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SCEGLIERE IL FORNITORE IN 10 PASSI</a:t>
            </a:r>
          </a:p>
        </p:txBody>
      </p:sp>
      <p:grpSp>
        <p:nvGrpSpPr>
          <p:cNvPr id="297" name="Raggruppa"/>
          <p:cNvGrpSpPr/>
          <p:nvPr/>
        </p:nvGrpSpPr>
        <p:grpSpPr>
          <a:xfrm rot="5400000">
            <a:off x="4783251" y="-1634315"/>
            <a:ext cx="1216305" cy="4649575"/>
            <a:chOff x="0" y="0"/>
            <a:chExt cx="1216303" cy="4649573"/>
          </a:xfrm>
        </p:grpSpPr>
        <p:sp>
          <p:nvSpPr>
            <p:cNvPr id="285" name="Forma"/>
            <p:cNvSpPr/>
            <p:nvPr/>
          </p:nvSpPr>
          <p:spPr>
            <a:xfrm rot="16200000">
              <a:off x="-1716635" y="1716634"/>
              <a:ext cx="4649574" cy="121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18520" extrusionOk="0">
                  <a:moveTo>
                    <a:pt x="2912" y="5835"/>
                  </a:moveTo>
                  <a:cubicBezTo>
                    <a:pt x="3407" y="6307"/>
                    <a:pt x="3928" y="5819"/>
                    <a:pt x="4357" y="4841"/>
                  </a:cubicBezTo>
                  <a:cubicBezTo>
                    <a:pt x="4593" y="4304"/>
                    <a:pt x="4801" y="3622"/>
                    <a:pt x="5056" y="3195"/>
                  </a:cubicBezTo>
                  <a:cubicBezTo>
                    <a:pt x="5424" y="2578"/>
                    <a:pt x="5856" y="2542"/>
                    <a:pt x="6218" y="3194"/>
                  </a:cubicBezTo>
                  <a:cubicBezTo>
                    <a:pt x="6528" y="3752"/>
                    <a:pt x="6776" y="4799"/>
                    <a:pt x="7130" y="4831"/>
                  </a:cubicBezTo>
                  <a:cubicBezTo>
                    <a:pt x="7437" y="4858"/>
                    <a:pt x="7689" y="4081"/>
                    <a:pt x="7985" y="3848"/>
                  </a:cubicBezTo>
                  <a:cubicBezTo>
                    <a:pt x="8589" y="3374"/>
                    <a:pt x="9143" y="5156"/>
                    <a:pt x="9751" y="4915"/>
                  </a:cubicBezTo>
                  <a:cubicBezTo>
                    <a:pt x="10393" y="4662"/>
                    <a:pt x="10779" y="2365"/>
                    <a:pt x="11398" y="1828"/>
                  </a:cubicBezTo>
                  <a:cubicBezTo>
                    <a:pt x="12173" y="1156"/>
                    <a:pt x="12959" y="3423"/>
                    <a:pt x="13705" y="2401"/>
                  </a:cubicBezTo>
                  <a:cubicBezTo>
                    <a:pt x="14045" y="1937"/>
                    <a:pt x="14294" y="824"/>
                    <a:pt x="14658" y="629"/>
                  </a:cubicBezTo>
                  <a:cubicBezTo>
                    <a:pt x="15226" y="325"/>
                    <a:pt x="15708" y="2335"/>
                    <a:pt x="16267" y="1874"/>
                  </a:cubicBezTo>
                  <a:cubicBezTo>
                    <a:pt x="16655" y="1555"/>
                    <a:pt x="16901" y="104"/>
                    <a:pt x="17304" y="7"/>
                  </a:cubicBezTo>
                  <a:cubicBezTo>
                    <a:pt x="18082" y="-180"/>
                    <a:pt x="18163" y="3316"/>
                    <a:pt x="18648" y="5160"/>
                  </a:cubicBezTo>
                  <a:cubicBezTo>
                    <a:pt x="19030" y="6613"/>
                    <a:pt x="19667" y="6857"/>
                    <a:pt x="20071" y="8230"/>
                  </a:cubicBezTo>
                  <a:cubicBezTo>
                    <a:pt x="21562" y="13297"/>
                    <a:pt x="19651" y="21420"/>
                    <a:pt x="17896" y="17474"/>
                  </a:cubicBezTo>
                  <a:lnTo>
                    <a:pt x="936" y="16633"/>
                  </a:lnTo>
                  <a:cubicBezTo>
                    <a:pt x="986" y="15783"/>
                    <a:pt x="960" y="14901"/>
                    <a:pt x="859" y="14106"/>
                  </a:cubicBezTo>
                  <a:cubicBezTo>
                    <a:pt x="664" y="12558"/>
                    <a:pt x="214" y="11520"/>
                    <a:pt x="59" y="9901"/>
                  </a:cubicBezTo>
                  <a:cubicBezTo>
                    <a:pt x="-38" y="8891"/>
                    <a:pt x="-1" y="7808"/>
                    <a:pt x="73" y="6789"/>
                  </a:cubicBezTo>
                  <a:cubicBezTo>
                    <a:pt x="133" y="5960"/>
                    <a:pt x="218" y="5167"/>
                    <a:pt x="318" y="4440"/>
                  </a:cubicBezTo>
                  <a:cubicBezTo>
                    <a:pt x="441" y="3745"/>
                    <a:pt x="637" y="3264"/>
                    <a:pt x="882" y="3074"/>
                  </a:cubicBezTo>
                  <a:cubicBezTo>
                    <a:pt x="1641" y="2486"/>
                    <a:pt x="2192" y="5148"/>
                    <a:pt x="2912" y="583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86" name="brain-storming-3036622_1920.jpg" descr="brain-storming-3036622_1920.jpg"/>
            <p:cNvPicPr>
              <a:picLocks noChangeAspect="1"/>
            </p:cNvPicPr>
            <p:nvPr/>
          </p:nvPicPr>
          <p:blipFill>
            <a:blip r:embed="rId6"/>
            <a:srcRect l="57593" t="34757" r="15695" b="26324"/>
            <a:stretch>
              <a:fillRect/>
            </a:stretch>
          </p:blipFill>
          <p:spPr>
            <a:xfrm rot="16200000">
              <a:off x="573847" y="63475"/>
              <a:ext cx="428229" cy="6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8388" y="1"/>
                  </a:moveTo>
                  <a:cubicBezTo>
                    <a:pt x="7182" y="11"/>
                    <a:pt x="5922" y="428"/>
                    <a:pt x="4784" y="1208"/>
                  </a:cubicBezTo>
                  <a:cubicBezTo>
                    <a:pt x="3929" y="1795"/>
                    <a:pt x="3589" y="2279"/>
                    <a:pt x="3463" y="3143"/>
                  </a:cubicBezTo>
                  <a:cubicBezTo>
                    <a:pt x="3259" y="4542"/>
                    <a:pt x="3370" y="5587"/>
                    <a:pt x="3984" y="8344"/>
                  </a:cubicBezTo>
                  <a:lnTo>
                    <a:pt x="4224" y="9428"/>
                  </a:lnTo>
                  <a:lnTo>
                    <a:pt x="3864" y="9606"/>
                  </a:lnTo>
                  <a:cubicBezTo>
                    <a:pt x="2852" y="10095"/>
                    <a:pt x="2283" y="11246"/>
                    <a:pt x="1581" y="14231"/>
                  </a:cubicBezTo>
                  <a:cubicBezTo>
                    <a:pt x="1526" y="14465"/>
                    <a:pt x="1525" y="14622"/>
                    <a:pt x="1581" y="14670"/>
                  </a:cubicBezTo>
                  <a:cubicBezTo>
                    <a:pt x="1630" y="14710"/>
                    <a:pt x="1636" y="14821"/>
                    <a:pt x="1601" y="14930"/>
                  </a:cubicBezTo>
                  <a:cubicBezTo>
                    <a:pt x="1441" y="15439"/>
                    <a:pt x="643" y="17366"/>
                    <a:pt x="260" y="18169"/>
                  </a:cubicBezTo>
                  <a:cubicBezTo>
                    <a:pt x="134" y="18433"/>
                    <a:pt x="91" y="18562"/>
                    <a:pt x="0" y="18773"/>
                  </a:cubicBezTo>
                  <a:lnTo>
                    <a:pt x="0" y="19953"/>
                  </a:lnTo>
                  <a:cubicBezTo>
                    <a:pt x="539" y="20537"/>
                    <a:pt x="1889" y="20919"/>
                    <a:pt x="2923" y="20598"/>
                  </a:cubicBezTo>
                  <a:cubicBezTo>
                    <a:pt x="3973" y="20271"/>
                    <a:pt x="4924" y="19330"/>
                    <a:pt x="6206" y="17345"/>
                  </a:cubicBezTo>
                  <a:cubicBezTo>
                    <a:pt x="6351" y="17121"/>
                    <a:pt x="6370" y="17114"/>
                    <a:pt x="6486" y="17222"/>
                  </a:cubicBezTo>
                  <a:cubicBezTo>
                    <a:pt x="6748" y="17468"/>
                    <a:pt x="6615" y="19829"/>
                    <a:pt x="6266" y="20996"/>
                  </a:cubicBezTo>
                  <a:cubicBezTo>
                    <a:pt x="6215" y="21167"/>
                    <a:pt x="6161" y="21385"/>
                    <a:pt x="6146" y="21476"/>
                  </a:cubicBezTo>
                  <a:cubicBezTo>
                    <a:pt x="6143" y="21492"/>
                    <a:pt x="6129" y="21490"/>
                    <a:pt x="6126" y="21503"/>
                  </a:cubicBezTo>
                  <a:cubicBezTo>
                    <a:pt x="7194" y="21584"/>
                    <a:pt x="8208" y="21597"/>
                    <a:pt x="9249" y="21531"/>
                  </a:cubicBezTo>
                  <a:cubicBezTo>
                    <a:pt x="10908" y="21425"/>
                    <a:pt x="17110" y="21247"/>
                    <a:pt x="19358" y="21243"/>
                  </a:cubicBezTo>
                  <a:cubicBezTo>
                    <a:pt x="19901" y="21242"/>
                    <a:pt x="20417" y="21077"/>
                    <a:pt x="21340" y="20598"/>
                  </a:cubicBezTo>
                  <a:cubicBezTo>
                    <a:pt x="21417" y="20557"/>
                    <a:pt x="21519" y="20528"/>
                    <a:pt x="21600" y="20488"/>
                  </a:cubicBezTo>
                  <a:lnTo>
                    <a:pt x="21600" y="17908"/>
                  </a:lnTo>
                  <a:cubicBezTo>
                    <a:pt x="20994" y="17918"/>
                    <a:pt x="20375" y="17962"/>
                    <a:pt x="20339" y="17922"/>
                  </a:cubicBezTo>
                  <a:cubicBezTo>
                    <a:pt x="20269" y="17844"/>
                    <a:pt x="20031" y="16253"/>
                    <a:pt x="19938" y="15246"/>
                  </a:cubicBezTo>
                  <a:cubicBezTo>
                    <a:pt x="19802" y="13769"/>
                    <a:pt x="19779" y="12844"/>
                    <a:pt x="19898" y="12762"/>
                  </a:cubicBezTo>
                  <a:cubicBezTo>
                    <a:pt x="19929" y="12742"/>
                    <a:pt x="19968" y="12739"/>
                    <a:pt x="19999" y="12735"/>
                  </a:cubicBezTo>
                  <a:cubicBezTo>
                    <a:pt x="20210" y="12704"/>
                    <a:pt x="20427" y="13064"/>
                    <a:pt x="20639" y="13833"/>
                  </a:cubicBezTo>
                  <a:cubicBezTo>
                    <a:pt x="20708" y="14081"/>
                    <a:pt x="20796" y="14234"/>
                    <a:pt x="20899" y="14272"/>
                  </a:cubicBezTo>
                  <a:cubicBezTo>
                    <a:pt x="20977" y="14300"/>
                    <a:pt x="21388" y="15249"/>
                    <a:pt x="21600" y="15671"/>
                  </a:cubicBezTo>
                  <a:lnTo>
                    <a:pt x="21600" y="8714"/>
                  </a:lnTo>
                  <a:cubicBezTo>
                    <a:pt x="20614" y="8252"/>
                    <a:pt x="19094" y="7808"/>
                    <a:pt x="17136" y="7438"/>
                  </a:cubicBezTo>
                  <a:cubicBezTo>
                    <a:pt x="16490" y="7316"/>
                    <a:pt x="15916" y="7203"/>
                    <a:pt x="15855" y="7191"/>
                  </a:cubicBezTo>
                  <a:cubicBezTo>
                    <a:pt x="15710" y="7162"/>
                    <a:pt x="15054" y="6229"/>
                    <a:pt x="15054" y="6052"/>
                  </a:cubicBezTo>
                  <a:cubicBezTo>
                    <a:pt x="15054" y="5833"/>
                    <a:pt x="14633" y="4504"/>
                    <a:pt x="14393" y="3980"/>
                  </a:cubicBezTo>
                  <a:cubicBezTo>
                    <a:pt x="13569" y="2176"/>
                    <a:pt x="11581" y="589"/>
                    <a:pt x="9569" y="124"/>
                  </a:cubicBezTo>
                  <a:cubicBezTo>
                    <a:pt x="9187" y="36"/>
                    <a:pt x="8790" y="-3"/>
                    <a:pt x="8388" y="1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  <p:grpSp>
          <p:nvGrpSpPr>
            <p:cNvPr id="295" name="Raggruppa"/>
            <p:cNvGrpSpPr/>
            <p:nvPr/>
          </p:nvGrpSpPr>
          <p:grpSpPr>
            <a:xfrm rot="10800000" flipH="1">
              <a:off x="312524" y="401448"/>
              <a:ext cx="787005" cy="4238274"/>
              <a:chOff x="0" y="-1"/>
              <a:chExt cx="787003" cy="4238273"/>
            </a:xfrm>
          </p:grpSpPr>
          <p:pic>
            <p:nvPicPr>
              <p:cNvPr id="287" name="newspaper-3324168_1920.jpg" descr="newspaper-3324168_1920.jpg"/>
              <p:cNvPicPr>
                <a:picLocks noChangeAspect="1"/>
              </p:cNvPicPr>
              <p:nvPr/>
            </p:nvPicPr>
            <p:blipFill>
              <a:blip r:embed="rId7"/>
              <a:srcRect l="45341" t="3655" r="5213" b="14397"/>
              <a:stretch>
                <a:fillRect/>
              </a:stretch>
            </p:blipFill>
            <p:spPr>
              <a:xfrm rot="16200000">
                <a:off x="81050" y="-81053"/>
                <a:ext cx="624903" cy="787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1268" y="0"/>
                    </a:moveTo>
                    <a:cubicBezTo>
                      <a:pt x="11009" y="0"/>
                      <a:pt x="10895" y="14"/>
                      <a:pt x="10625" y="66"/>
                    </a:cubicBezTo>
                    <a:cubicBezTo>
                      <a:pt x="9975" y="190"/>
                      <a:pt x="9383" y="447"/>
                      <a:pt x="9091" y="730"/>
                    </a:cubicBezTo>
                    <a:cubicBezTo>
                      <a:pt x="8968" y="850"/>
                      <a:pt x="8735" y="1196"/>
                      <a:pt x="8735" y="1264"/>
                    </a:cubicBezTo>
                    <a:cubicBezTo>
                      <a:pt x="8735" y="1303"/>
                      <a:pt x="8709" y="1328"/>
                      <a:pt x="8612" y="1340"/>
                    </a:cubicBezTo>
                    <a:cubicBezTo>
                      <a:pt x="8624" y="1342"/>
                      <a:pt x="8650" y="1349"/>
                      <a:pt x="8653" y="1351"/>
                    </a:cubicBezTo>
                    <a:cubicBezTo>
                      <a:pt x="8658" y="1353"/>
                      <a:pt x="8667" y="1351"/>
                      <a:pt x="8667" y="1351"/>
                    </a:cubicBezTo>
                    <a:cubicBezTo>
                      <a:pt x="8676" y="1354"/>
                      <a:pt x="8671" y="1383"/>
                      <a:pt x="8667" y="1416"/>
                    </a:cubicBezTo>
                    <a:cubicBezTo>
                      <a:pt x="8665" y="1442"/>
                      <a:pt x="8660" y="1479"/>
                      <a:pt x="8653" y="1514"/>
                    </a:cubicBezTo>
                    <a:cubicBezTo>
                      <a:pt x="8650" y="1536"/>
                      <a:pt x="8644" y="1558"/>
                      <a:pt x="8640" y="1580"/>
                    </a:cubicBezTo>
                    <a:cubicBezTo>
                      <a:pt x="8622" y="1661"/>
                      <a:pt x="8608" y="1914"/>
                      <a:pt x="8598" y="2201"/>
                    </a:cubicBezTo>
                    <a:cubicBezTo>
                      <a:pt x="8598" y="2323"/>
                      <a:pt x="8595" y="2419"/>
                      <a:pt x="8598" y="2593"/>
                    </a:cubicBezTo>
                    <a:cubicBezTo>
                      <a:pt x="8603" y="2839"/>
                      <a:pt x="8603" y="3040"/>
                      <a:pt x="8598" y="3192"/>
                    </a:cubicBezTo>
                    <a:cubicBezTo>
                      <a:pt x="8601" y="3223"/>
                      <a:pt x="8608" y="3252"/>
                      <a:pt x="8612" y="3257"/>
                    </a:cubicBezTo>
                    <a:cubicBezTo>
                      <a:pt x="8630" y="3280"/>
                      <a:pt x="8611" y="3329"/>
                      <a:pt x="8585" y="3366"/>
                    </a:cubicBezTo>
                    <a:cubicBezTo>
                      <a:pt x="8583" y="3374"/>
                      <a:pt x="8586" y="3408"/>
                      <a:pt x="8585" y="3410"/>
                    </a:cubicBezTo>
                    <a:cubicBezTo>
                      <a:pt x="8569" y="3430"/>
                      <a:pt x="8524" y="3453"/>
                      <a:pt x="8489" y="3453"/>
                    </a:cubicBezTo>
                    <a:cubicBezTo>
                      <a:pt x="8392" y="3453"/>
                      <a:pt x="8361" y="3647"/>
                      <a:pt x="8379" y="4150"/>
                    </a:cubicBezTo>
                    <a:cubicBezTo>
                      <a:pt x="8397" y="4639"/>
                      <a:pt x="8449" y="4815"/>
                      <a:pt x="8653" y="5000"/>
                    </a:cubicBezTo>
                    <a:cubicBezTo>
                      <a:pt x="8660" y="5006"/>
                      <a:pt x="8674" y="5004"/>
                      <a:pt x="8681" y="5011"/>
                    </a:cubicBezTo>
                    <a:cubicBezTo>
                      <a:pt x="8696" y="5022"/>
                      <a:pt x="8709" y="5044"/>
                      <a:pt x="8722" y="5065"/>
                    </a:cubicBezTo>
                    <a:cubicBezTo>
                      <a:pt x="8753" y="5107"/>
                      <a:pt x="8776" y="5144"/>
                      <a:pt x="8776" y="5174"/>
                    </a:cubicBezTo>
                    <a:cubicBezTo>
                      <a:pt x="8776" y="5227"/>
                      <a:pt x="8804" y="5380"/>
                      <a:pt x="8845" y="5545"/>
                    </a:cubicBezTo>
                    <a:cubicBezTo>
                      <a:pt x="8845" y="5546"/>
                      <a:pt x="8845" y="5554"/>
                      <a:pt x="8845" y="5556"/>
                    </a:cubicBezTo>
                    <a:cubicBezTo>
                      <a:pt x="8845" y="5557"/>
                      <a:pt x="8845" y="5565"/>
                      <a:pt x="8845" y="5566"/>
                    </a:cubicBezTo>
                    <a:cubicBezTo>
                      <a:pt x="8851" y="5593"/>
                      <a:pt x="8865" y="5616"/>
                      <a:pt x="8872" y="5643"/>
                    </a:cubicBezTo>
                    <a:cubicBezTo>
                      <a:pt x="8892" y="5716"/>
                      <a:pt x="8909" y="5787"/>
                      <a:pt x="8927" y="5839"/>
                    </a:cubicBezTo>
                    <a:cubicBezTo>
                      <a:pt x="8947" y="5896"/>
                      <a:pt x="8970" y="5940"/>
                      <a:pt x="8982" y="5991"/>
                    </a:cubicBezTo>
                    <a:cubicBezTo>
                      <a:pt x="9005" y="6058"/>
                      <a:pt x="9016" y="6118"/>
                      <a:pt x="9023" y="6198"/>
                    </a:cubicBezTo>
                    <a:cubicBezTo>
                      <a:pt x="9066" y="6146"/>
                      <a:pt x="9050" y="6146"/>
                      <a:pt x="9201" y="6470"/>
                    </a:cubicBezTo>
                    <a:cubicBezTo>
                      <a:pt x="9302" y="6688"/>
                      <a:pt x="9305" y="6723"/>
                      <a:pt x="9174" y="7059"/>
                    </a:cubicBezTo>
                    <a:cubicBezTo>
                      <a:pt x="9074" y="7312"/>
                      <a:pt x="9026" y="7406"/>
                      <a:pt x="8996" y="7342"/>
                    </a:cubicBezTo>
                    <a:cubicBezTo>
                      <a:pt x="8992" y="7350"/>
                      <a:pt x="8986" y="7361"/>
                      <a:pt x="8982" y="7364"/>
                    </a:cubicBezTo>
                    <a:cubicBezTo>
                      <a:pt x="8982" y="7364"/>
                      <a:pt x="8970" y="7363"/>
                      <a:pt x="8968" y="7364"/>
                    </a:cubicBezTo>
                    <a:cubicBezTo>
                      <a:pt x="8967" y="7366"/>
                      <a:pt x="8968" y="7374"/>
                      <a:pt x="8968" y="7375"/>
                    </a:cubicBezTo>
                    <a:cubicBezTo>
                      <a:pt x="8967" y="7375"/>
                      <a:pt x="8880" y="7404"/>
                      <a:pt x="8872" y="7407"/>
                    </a:cubicBezTo>
                    <a:cubicBezTo>
                      <a:pt x="8736" y="7460"/>
                      <a:pt x="8362" y="7584"/>
                      <a:pt x="7859" y="7756"/>
                    </a:cubicBezTo>
                    <a:lnTo>
                      <a:pt x="7024" y="8050"/>
                    </a:lnTo>
                    <a:cubicBezTo>
                      <a:pt x="7015" y="8061"/>
                      <a:pt x="7003" y="8064"/>
                      <a:pt x="6983" y="8061"/>
                    </a:cubicBezTo>
                    <a:lnTo>
                      <a:pt x="6873" y="8093"/>
                    </a:lnTo>
                    <a:cubicBezTo>
                      <a:pt x="6862" y="8104"/>
                      <a:pt x="6845" y="8109"/>
                      <a:pt x="6805" y="8115"/>
                    </a:cubicBezTo>
                    <a:lnTo>
                      <a:pt x="6777" y="8126"/>
                    </a:lnTo>
                    <a:lnTo>
                      <a:pt x="6695" y="8126"/>
                    </a:lnTo>
                    <a:cubicBezTo>
                      <a:pt x="6675" y="8127"/>
                      <a:pt x="6665" y="8125"/>
                      <a:pt x="6641" y="8126"/>
                    </a:cubicBezTo>
                    <a:cubicBezTo>
                      <a:pt x="6659" y="8128"/>
                      <a:pt x="6695" y="8134"/>
                      <a:pt x="6695" y="8137"/>
                    </a:cubicBezTo>
                    <a:cubicBezTo>
                      <a:pt x="6697" y="8153"/>
                      <a:pt x="6542" y="8214"/>
                      <a:pt x="6353" y="8279"/>
                    </a:cubicBezTo>
                    <a:lnTo>
                      <a:pt x="6011" y="8398"/>
                    </a:lnTo>
                    <a:lnTo>
                      <a:pt x="5942" y="8398"/>
                    </a:lnTo>
                    <a:cubicBezTo>
                      <a:pt x="5913" y="8412"/>
                      <a:pt x="5878" y="8424"/>
                      <a:pt x="5833" y="8442"/>
                    </a:cubicBezTo>
                    <a:cubicBezTo>
                      <a:pt x="5785" y="8462"/>
                      <a:pt x="5737" y="8484"/>
                      <a:pt x="5668" y="8507"/>
                    </a:cubicBezTo>
                    <a:cubicBezTo>
                      <a:pt x="5601" y="8530"/>
                      <a:pt x="5538" y="8547"/>
                      <a:pt x="5490" y="8562"/>
                    </a:cubicBezTo>
                    <a:cubicBezTo>
                      <a:pt x="5474" y="8567"/>
                      <a:pt x="5465" y="8569"/>
                      <a:pt x="5449" y="8573"/>
                    </a:cubicBezTo>
                    <a:cubicBezTo>
                      <a:pt x="5420" y="8581"/>
                      <a:pt x="5383" y="8589"/>
                      <a:pt x="5354" y="8594"/>
                    </a:cubicBezTo>
                    <a:cubicBezTo>
                      <a:pt x="5335" y="8598"/>
                      <a:pt x="5319" y="8603"/>
                      <a:pt x="5299" y="8605"/>
                    </a:cubicBezTo>
                    <a:cubicBezTo>
                      <a:pt x="5264" y="8609"/>
                      <a:pt x="5219" y="8615"/>
                      <a:pt x="5176" y="8616"/>
                    </a:cubicBezTo>
                    <a:cubicBezTo>
                      <a:pt x="5160" y="8617"/>
                      <a:pt x="5152" y="8616"/>
                      <a:pt x="5134" y="8616"/>
                    </a:cubicBezTo>
                    <a:cubicBezTo>
                      <a:pt x="5188" y="8621"/>
                      <a:pt x="5217" y="8631"/>
                      <a:pt x="5217" y="8638"/>
                    </a:cubicBezTo>
                    <a:cubicBezTo>
                      <a:pt x="5216" y="8654"/>
                      <a:pt x="5081" y="8713"/>
                      <a:pt x="4915" y="8769"/>
                    </a:cubicBezTo>
                    <a:cubicBezTo>
                      <a:pt x="4764" y="8820"/>
                      <a:pt x="4667" y="8836"/>
                      <a:pt x="4587" y="8845"/>
                    </a:cubicBezTo>
                    <a:cubicBezTo>
                      <a:pt x="4562" y="8866"/>
                      <a:pt x="4509" y="8902"/>
                      <a:pt x="4422" y="8932"/>
                    </a:cubicBezTo>
                    <a:cubicBezTo>
                      <a:pt x="4305" y="8973"/>
                      <a:pt x="4148" y="9032"/>
                      <a:pt x="4066" y="9063"/>
                    </a:cubicBezTo>
                    <a:cubicBezTo>
                      <a:pt x="4034" y="9075"/>
                      <a:pt x="4006" y="9077"/>
                      <a:pt x="3971" y="9085"/>
                    </a:cubicBezTo>
                    <a:cubicBezTo>
                      <a:pt x="4032" y="9111"/>
                      <a:pt x="4004" y="9165"/>
                      <a:pt x="3943" y="9259"/>
                    </a:cubicBezTo>
                    <a:cubicBezTo>
                      <a:pt x="3882" y="9355"/>
                      <a:pt x="3857" y="9376"/>
                      <a:pt x="3834" y="9368"/>
                    </a:cubicBezTo>
                    <a:cubicBezTo>
                      <a:pt x="3824" y="9395"/>
                      <a:pt x="3814" y="9432"/>
                      <a:pt x="3793" y="9466"/>
                    </a:cubicBezTo>
                    <a:lnTo>
                      <a:pt x="3710" y="9575"/>
                    </a:lnTo>
                    <a:lnTo>
                      <a:pt x="3628" y="9575"/>
                    </a:lnTo>
                    <a:cubicBezTo>
                      <a:pt x="3670" y="9579"/>
                      <a:pt x="3708" y="9591"/>
                      <a:pt x="3710" y="9597"/>
                    </a:cubicBezTo>
                    <a:cubicBezTo>
                      <a:pt x="3717" y="9613"/>
                      <a:pt x="3682" y="9664"/>
                      <a:pt x="3642" y="9716"/>
                    </a:cubicBezTo>
                    <a:lnTo>
                      <a:pt x="3574" y="9814"/>
                    </a:lnTo>
                    <a:lnTo>
                      <a:pt x="3560" y="9814"/>
                    </a:lnTo>
                    <a:cubicBezTo>
                      <a:pt x="3564" y="9827"/>
                      <a:pt x="3553" y="9839"/>
                      <a:pt x="3546" y="9858"/>
                    </a:cubicBezTo>
                    <a:cubicBezTo>
                      <a:pt x="3537" y="9883"/>
                      <a:pt x="3530" y="9917"/>
                      <a:pt x="3505" y="9956"/>
                    </a:cubicBezTo>
                    <a:lnTo>
                      <a:pt x="3464" y="10011"/>
                    </a:lnTo>
                    <a:lnTo>
                      <a:pt x="3423" y="10076"/>
                    </a:lnTo>
                    <a:cubicBezTo>
                      <a:pt x="3415" y="10099"/>
                      <a:pt x="3401" y="10128"/>
                      <a:pt x="3368" y="10174"/>
                    </a:cubicBezTo>
                    <a:lnTo>
                      <a:pt x="3272" y="10305"/>
                    </a:lnTo>
                    <a:lnTo>
                      <a:pt x="3259" y="10305"/>
                    </a:lnTo>
                    <a:cubicBezTo>
                      <a:pt x="3257" y="10309"/>
                      <a:pt x="3260" y="10321"/>
                      <a:pt x="3259" y="10326"/>
                    </a:cubicBezTo>
                    <a:cubicBezTo>
                      <a:pt x="3256" y="10335"/>
                      <a:pt x="3250" y="10338"/>
                      <a:pt x="3245" y="10348"/>
                    </a:cubicBezTo>
                    <a:cubicBezTo>
                      <a:pt x="3235" y="10376"/>
                      <a:pt x="3220" y="10405"/>
                      <a:pt x="3204" y="10435"/>
                    </a:cubicBezTo>
                    <a:lnTo>
                      <a:pt x="3135" y="10566"/>
                    </a:lnTo>
                    <a:lnTo>
                      <a:pt x="3108" y="10566"/>
                    </a:lnTo>
                    <a:cubicBezTo>
                      <a:pt x="3104" y="10597"/>
                      <a:pt x="3081" y="10646"/>
                      <a:pt x="3053" y="10697"/>
                    </a:cubicBezTo>
                    <a:cubicBezTo>
                      <a:pt x="3012" y="10772"/>
                      <a:pt x="2975" y="10830"/>
                      <a:pt x="2971" y="10827"/>
                    </a:cubicBezTo>
                    <a:cubicBezTo>
                      <a:pt x="2971" y="10827"/>
                      <a:pt x="2959" y="10828"/>
                      <a:pt x="2957" y="10827"/>
                    </a:cubicBezTo>
                    <a:cubicBezTo>
                      <a:pt x="2956" y="10830"/>
                      <a:pt x="2959" y="10835"/>
                      <a:pt x="2957" y="10838"/>
                    </a:cubicBezTo>
                    <a:cubicBezTo>
                      <a:pt x="2935" y="10893"/>
                      <a:pt x="2885" y="10965"/>
                      <a:pt x="2834" y="11013"/>
                    </a:cubicBezTo>
                    <a:cubicBezTo>
                      <a:pt x="2827" y="11020"/>
                      <a:pt x="2814" y="11029"/>
                      <a:pt x="2807" y="11034"/>
                    </a:cubicBezTo>
                    <a:cubicBezTo>
                      <a:pt x="2825" y="11050"/>
                      <a:pt x="2820" y="11071"/>
                      <a:pt x="2779" y="11154"/>
                    </a:cubicBezTo>
                    <a:cubicBezTo>
                      <a:pt x="2720" y="11276"/>
                      <a:pt x="2669" y="11334"/>
                      <a:pt x="2643" y="11318"/>
                    </a:cubicBezTo>
                    <a:cubicBezTo>
                      <a:pt x="2595" y="11426"/>
                      <a:pt x="2510" y="11585"/>
                      <a:pt x="2355" y="11840"/>
                    </a:cubicBezTo>
                    <a:cubicBezTo>
                      <a:pt x="2171" y="12143"/>
                      <a:pt x="1930" y="12540"/>
                      <a:pt x="1821" y="12723"/>
                    </a:cubicBezTo>
                    <a:cubicBezTo>
                      <a:pt x="1756" y="12833"/>
                      <a:pt x="1698" y="12920"/>
                      <a:pt x="1657" y="12973"/>
                    </a:cubicBezTo>
                    <a:lnTo>
                      <a:pt x="1657" y="12984"/>
                    </a:lnTo>
                    <a:lnTo>
                      <a:pt x="1397" y="13442"/>
                    </a:lnTo>
                    <a:cubicBezTo>
                      <a:pt x="1247" y="13694"/>
                      <a:pt x="1116" y="13904"/>
                      <a:pt x="1109" y="13910"/>
                    </a:cubicBezTo>
                    <a:cubicBezTo>
                      <a:pt x="1108" y="13911"/>
                      <a:pt x="1097" y="13910"/>
                      <a:pt x="1095" y="13910"/>
                    </a:cubicBezTo>
                    <a:cubicBezTo>
                      <a:pt x="1088" y="13924"/>
                      <a:pt x="1092" y="13938"/>
                      <a:pt x="1082" y="13954"/>
                    </a:cubicBezTo>
                    <a:cubicBezTo>
                      <a:pt x="1065" y="13979"/>
                      <a:pt x="1041" y="13992"/>
                      <a:pt x="1027" y="14008"/>
                    </a:cubicBezTo>
                    <a:cubicBezTo>
                      <a:pt x="1013" y="14023"/>
                      <a:pt x="1002" y="14043"/>
                      <a:pt x="986" y="14052"/>
                    </a:cubicBezTo>
                    <a:cubicBezTo>
                      <a:pt x="979" y="14055"/>
                      <a:pt x="980" y="14049"/>
                      <a:pt x="972" y="14052"/>
                    </a:cubicBezTo>
                    <a:cubicBezTo>
                      <a:pt x="994" y="14074"/>
                      <a:pt x="974" y="14115"/>
                      <a:pt x="931" y="14182"/>
                    </a:cubicBezTo>
                    <a:cubicBezTo>
                      <a:pt x="898" y="14234"/>
                      <a:pt x="864" y="14265"/>
                      <a:pt x="835" y="14280"/>
                    </a:cubicBezTo>
                    <a:cubicBezTo>
                      <a:pt x="838" y="14283"/>
                      <a:pt x="836" y="14288"/>
                      <a:pt x="835" y="14291"/>
                    </a:cubicBezTo>
                    <a:lnTo>
                      <a:pt x="863" y="14302"/>
                    </a:lnTo>
                    <a:lnTo>
                      <a:pt x="822" y="14357"/>
                    </a:lnTo>
                    <a:cubicBezTo>
                      <a:pt x="814" y="14372"/>
                      <a:pt x="819" y="14380"/>
                      <a:pt x="808" y="14400"/>
                    </a:cubicBezTo>
                    <a:cubicBezTo>
                      <a:pt x="784" y="14445"/>
                      <a:pt x="752" y="14499"/>
                      <a:pt x="712" y="14564"/>
                    </a:cubicBezTo>
                    <a:cubicBezTo>
                      <a:pt x="711" y="14566"/>
                      <a:pt x="700" y="14572"/>
                      <a:pt x="698" y="14574"/>
                    </a:cubicBezTo>
                    <a:cubicBezTo>
                      <a:pt x="682" y="14604"/>
                      <a:pt x="677" y="14629"/>
                      <a:pt x="657" y="14662"/>
                    </a:cubicBezTo>
                    <a:lnTo>
                      <a:pt x="452" y="14999"/>
                    </a:lnTo>
                    <a:lnTo>
                      <a:pt x="424" y="14999"/>
                    </a:lnTo>
                    <a:cubicBezTo>
                      <a:pt x="419" y="15030"/>
                      <a:pt x="413" y="15077"/>
                      <a:pt x="383" y="15130"/>
                    </a:cubicBezTo>
                    <a:cubicBezTo>
                      <a:pt x="342" y="15204"/>
                      <a:pt x="305" y="15254"/>
                      <a:pt x="301" y="15250"/>
                    </a:cubicBezTo>
                    <a:cubicBezTo>
                      <a:pt x="301" y="15250"/>
                      <a:pt x="274" y="15250"/>
                      <a:pt x="274" y="15250"/>
                    </a:cubicBezTo>
                    <a:cubicBezTo>
                      <a:pt x="269" y="15262"/>
                      <a:pt x="267" y="15279"/>
                      <a:pt x="260" y="15293"/>
                    </a:cubicBezTo>
                    <a:cubicBezTo>
                      <a:pt x="240" y="15336"/>
                      <a:pt x="215" y="15377"/>
                      <a:pt x="178" y="15435"/>
                    </a:cubicBezTo>
                    <a:cubicBezTo>
                      <a:pt x="95" y="15566"/>
                      <a:pt x="27" y="15717"/>
                      <a:pt x="14" y="15816"/>
                    </a:cubicBezTo>
                    <a:lnTo>
                      <a:pt x="0" y="15958"/>
                    </a:lnTo>
                    <a:cubicBezTo>
                      <a:pt x="32" y="15979"/>
                      <a:pt x="48" y="16035"/>
                      <a:pt x="41" y="16099"/>
                    </a:cubicBezTo>
                    <a:lnTo>
                      <a:pt x="41" y="16208"/>
                    </a:lnTo>
                    <a:lnTo>
                      <a:pt x="41" y="16252"/>
                    </a:lnTo>
                    <a:cubicBezTo>
                      <a:pt x="62" y="16252"/>
                      <a:pt x="68" y="16338"/>
                      <a:pt x="68" y="16459"/>
                    </a:cubicBezTo>
                    <a:lnTo>
                      <a:pt x="68" y="16677"/>
                    </a:lnTo>
                    <a:lnTo>
                      <a:pt x="27" y="16677"/>
                    </a:lnTo>
                    <a:cubicBezTo>
                      <a:pt x="41" y="16681"/>
                      <a:pt x="46" y="16682"/>
                      <a:pt x="55" y="16688"/>
                    </a:cubicBezTo>
                    <a:cubicBezTo>
                      <a:pt x="64" y="16693"/>
                      <a:pt x="77" y="16703"/>
                      <a:pt x="82" y="16709"/>
                    </a:cubicBezTo>
                    <a:cubicBezTo>
                      <a:pt x="102" y="16738"/>
                      <a:pt x="87" y="16767"/>
                      <a:pt x="82" y="16818"/>
                    </a:cubicBezTo>
                    <a:lnTo>
                      <a:pt x="68" y="16938"/>
                    </a:lnTo>
                    <a:cubicBezTo>
                      <a:pt x="76" y="16960"/>
                      <a:pt x="90" y="16993"/>
                      <a:pt x="96" y="17047"/>
                    </a:cubicBezTo>
                    <a:lnTo>
                      <a:pt x="110" y="17134"/>
                    </a:lnTo>
                    <a:lnTo>
                      <a:pt x="110" y="17167"/>
                    </a:lnTo>
                    <a:lnTo>
                      <a:pt x="110" y="17287"/>
                    </a:lnTo>
                    <a:lnTo>
                      <a:pt x="110" y="17308"/>
                    </a:lnTo>
                    <a:cubicBezTo>
                      <a:pt x="123" y="17302"/>
                      <a:pt x="124" y="17304"/>
                      <a:pt x="137" y="17330"/>
                    </a:cubicBezTo>
                    <a:cubicBezTo>
                      <a:pt x="150" y="17356"/>
                      <a:pt x="157" y="17440"/>
                      <a:pt x="151" y="17515"/>
                    </a:cubicBezTo>
                    <a:lnTo>
                      <a:pt x="151" y="17646"/>
                    </a:lnTo>
                    <a:lnTo>
                      <a:pt x="164" y="17755"/>
                    </a:lnTo>
                    <a:cubicBezTo>
                      <a:pt x="177" y="17818"/>
                      <a:pt x="216" y="17949"/>
                      <a:pt x="260" y="18082"/>
                    </a:cubicBezTo>
                    <a:cubicBezTo>
                      <a:pt x="299" y="18198"/>
                      <a:pt x="311" y="18283"/>
                      <a:pt x="315" y="18332"/>
                    </a:cubicBezTo>
                    <a:cubicBezTo>
                      <a:pt x="355" y="18322"/>
                      <a:pt x="387" y="18370"/>
                      <a:pt x="397" y="18507"/>
                    </a:cubicBezTo>
                    <a:lnTo>
                      <a:pt x="397" y="18594"/>
                    </a:lnTo>
                    <a:lnTo>
                      <a:pt x="438" y="18670"/>
                    </a:lnTo>
                    <a:cubicBezTo>
                      <a:pt x="462" y="18710"/>
                      <a:pt x="486" y="18772"/>
                      <a:pt x="493" y="18812"/>
                    </a:cubicBezTo>
                    <a:lnTo>
                      <a:pt x="507" y="18833"/>
                    </a:lnTo>
                    <a:lnTo>
                      <a:pt x="507" y="18844"/>
                    </a:lnTo>
                    <a:lnTo>
                      <a:pt x="507" y="18888"/>
                    </a:lnTo>
                    <a:lnTo>
                      <a:pt x="479" y="18888"/>
                    </a:lnTo>
                    <a:cubicBezTo>
                      <a:pt x="526" y="18916"/>
                      <a:pt x="577" y="19029"/>
                      <a:pt x="575" y="19084"/>
                    </a:cubicBezTo>
                    <a:lnTo>
                      <a:pt x="589" y="19084"/>
                    </a:lnTo>
                    <a:lnTo>
                      <a:pt x="630" y="19204"/>
                    </a:lnTo>
                    <a:cubicBezTo>
                      <a:pt x="651" y="19255"/>
                      <a:pt x="659" y="19304"/>
                      <a:pt x="657" y="19334"/>
                    </a:cubicBezTo>
                    <a:lnTo>
                      <a:pt x="698" y="19334"/>
                    </a:lnTo>
                    <a:lnTo>
                      <a:pt x="726" y="19443"/>
                    </a:lnTo>
                    <a:cubicBezTo>
                      <a:pt x="743" y="19509"/>
                      <a:pt x="736" y="19558"/>
                      <a:pt x="712" y="19585"/>
                    </a:cubicBezTo>
                    <a:lnTo>
                      <a:pt x="767" y="19585"/>
                    </a:lnTo>
                    <a:lnTo>
                      <a:pt x="780" y="19650"/>
                    </a:lnTo>
                    <a:cubicBezTo>
                      <a:pt x="783" y="19656"/>
                      <a:pt x="780" y="19655"/>
                      <a:pt x="780" y="19661"/>
                    </a:cubicBezTo>
                    <a:cubicBezTo>
                      <a:pt x="792" y="19715"/>
                      <a:pt x="814" y="19723"/>
                      <a:pt x="1054" y="19705"/>
                    </a:cubicBezTo>
                    <a:cubicBezTo>
                      <a:pt x="1130" y="19699"/>
                      <a:pt x="1176" y="19694"/>
                      <a:pt x="1219" y="19694"/>
                    </a:cubicBezTo>
                    <a:cubicBezTo>
                      <a:pt x="1246" y="19693"/>
                      <a:pt x="1284" y="19691"/>
                      <a:pt x="1301" y="19694"/>
                    </a:cubicBezTo>
                    <a:cubicBezTo>
                      <a:pt x="1335" y="19699"/>
                      <a:pt x="1353" y="19711"/>
                      <a:pt x="1369" y="19727"/>
                    </a:cubicBezTo>
                    <a:cubicBezTo>
                      <a:pt x="1395" y="19751"/>
                      <a:pt x="1409" y="19786"/>
                      <a:pt x="1397" y="19803"/>
                    </a:cubicBezTo>
                    <a:cubicBezTo>
                      <a:pt x="1392" y="19804"/>
                      <a:pt x="1384" y="19802"/>
                      <a:pt x="1383" y="19803"/>
                    </a:cubicBezTo>
                    <a:cubicBezTo>
                      <a:pt x="1382" y="19805"/>
                      <a:pt x="1102" y="19812"/>
                      <a:pt x="972" y="19814"/>
                    </a:cubicBezTo>
                    <a:cubicBezTo>
                      <a:pt x="1111" y="19815"/>
                      <a:pt x="1383" y="19812"/>
                      <a:pt x="1383" y="19814"/>
                    </a:cubicBezTo>
                    <a:cubicBezTo>
                      <a:pt x="1383" y="19817"/>
                      <a:pt x="1087" y="19822"/>
                      <a:pt x="876" y="19825"/>
                    </a:cubicBezTo>
                    <a:cubicBezTo>
                      <a:pt x="1172" y="19831"/>
                      <a:pt x="1369" y="19844"/>
                      <a:pt x="1383" y="19857"/>
                    </a:cubicBezTo>
                    <a:cubicBezTo>
                      <a:pt x="1413" y="19885"/>
                      <a:pt x="1494" y="20015"/>
                      <a:pt x="1561" y="20151"/>
                    </a:cubicBezTo>
                    <a:cubicBezTo>
                      <a:pt x="1726" y="20485"/>
                      <a:pt x="2168" y="21176"/>
                      <a:pt x="2492" y="21600"/>
                    </a:cubicBezTo>
                    <a:lnTo>
                      <a:pt x="4929" y="21600"/>
                    </a:lnTo>
                    <a:cubicBezTo>
                      <a:pt x="4735" y="21302"/>
                      <a:pt x="3998" y="20038"/>
                      <a:pt x="3943" y="19901"/>
                    </a:cubicBezTo>
                    <a:cubicBezTo>
                      <a:pt x="3935" y="19896"/>
                      <a:pt x="3934" y="19885"/>
                      <a:pt x="3930" y="19879"/>
                    </a:cubicBezTo>
                    <a:cubicBezTo>
                      <a:pt x="3919" y="19863"/>
                      <a:pt x="3916" y="19856"/>
                      <a:pt x="3916" y="19846"/>
                    </a:cubicBezTo>
                    <a:lnTo>
                      <a:pt x="3861" y="19846"/>
                    </a:lnTo>
                    <a:lnTo>
                      <a:pt x="3793" y="19727"/>
                    </a:lnTo>
                    <a:cubicBezTo>
                      <a:pt x="3751" y="19660"/>
                      <a:pt x="3727" y="19624"/>
                      <a:pt x="3752" y="19596"/>
                    </a:cubicBezTo>
                    <a:lnTo>
                      <a:pt x="3697" y="19520"/>
                    </a:lnTo>
                    <a:cubicBezTo>
                      <a:pt x="3636" y="19426"/>
                      <a:pt x="3662" y="19400"/>
                      <a:pt x="3779" y="19400"/>
                    </a:cubicBezTo>
                    <a:cubicBezTo>
                      <a:pt x="3844" y="19400"/>
                      <a:pt x="3847" y="19380"/>
                      <a:pt x="3834" y="19323"/>
                    </a:cubicBezTo>
                    <a:cubicBezTo>
                      <a:pt x="3825" y="19289"/>
                      <a:pt x="3832" y="19264"/>
                      <a:pt x="3847" y="19247"/>
                    </a:cubicBezTo>
                    <a:lnTo>
                      <a:pt x="3847" y="19236"/>
                    </a:lnTo>
                    <a:cubicBezTo>
                      <a:pt x="3826" y="19166"/>
                      <a:pt x="3820" y="19124"/>
                      <a:pt x="3861" y="19095"/>
                    </a:cubicBezTo>
                    <a:cubicBezTo>
                      <a:pt x="3858" y="19094"/>
                      <a:pt x="3835" y="19096"/>
                      <a:pt x="3834" y="19095"/>
                    </a:cubicBezTo>
                    <a:cubicBezTo>
                      <a:pt x="3802" y="19054"/>
                      <a:pt x="3741" y="18231"/>
                      <a:pt x="3765" y="18180"/>
                    </a:cubicBezTo>
                    <a:cubicBezTo>
                      <a:pt x="3766" y="18177"/>
                      <a:pt x="3778" y="18182"/>
                      <a:pt x="3779" y="18180"/>
                    </a:cubicBezTo>
                    <a:cubicBezTo>
                      <a:pt x="3761" y="18011"/>
                      <a:pt x="3736" y="17715"/>
                      <a:pt x="3697" y="17134"/>
                    </a:cubicBezTo>
                    <a:cubicBezTo>
                      <a:pt x="3640" y="16292"/>
                      <a:pt x="3635" y="16241"/>
                      <a:pt x="3697" y="16186"/>
                    </a:cubicBezTo>
                    <a:cubicBezTo>
                      <a:pt x="3701" y="16183"/>
                      <a:pt x="3705" y="16189"/>
                      <a:pt x="3710" y="16186"/>
                    </a:cubicBezTo>
                    <a:cubicBezTo>
                      <a:pt x="3717" y="16180"/>
                      <a:pt x="3730" y="16170"/>
                      <a:pt x="3738" y="16165"/>
                    </a:cubicBezTo>
                    <a:cubicBezTo>
                      <a:pt x="3728" y="16150"/>
                      <a:pt x="3772" y="16076"/>
                      <a:pt x="3834" y="16001"/>
                    </a:cubicBezTo>
                    <a:lnTo>
                      <a:pt x="3943" y="15871"/>
                    </a:lnTo>
                    <a:lnTo>
                      <a:pt x="3984" y="15892"/>
                    </a:lnTo>
                    <a:cubicBezTo>
                      <a:pt x="3987" y="15886"/>
                      <a:pt x="3993" y="15867"/>
                      <a:pt x="3998" y="15860"/>
                    </a:cubicBezTo>
                    <a:cubicBezTo>
                      <a:pt x="4001" y="15856"/>
                      <a:pt x="4008" y="15853"/>
                      <a:pt x="4012" y="15849"/>
                    </a:cubicBezTo>
                    <a:cubicBezTo>
                      <a:pt x="4027" y="15827"/>
                      <a:pt x="4032" y="15811"/>
                      <a:pt x="4066" y="15773"/>
                    </a:cubicBezTo>
                    <a:lnTo>
                      <a:pt x="4190" y="15642"/>
                    </a:lnTo>
                    <a:cubicBezTo>
                      <a:pt x="4205" y="15614"/>
                      <a:pt x="4236" y="15573"/>
                      <a:pt x="4272" y="15533"/>
                    </a:cubicBezTo>
                    <a:lnTo>
                      <a:pt x="4395" y="15402"/>
                    </a:lnTo>
                    <a:lnTo>
                      <a:pt x="4436" y="15402"/>
                    </a:lnTo>
                    <a:cubicBezTo>
                      <a:pt x="4446" y="15377"/>
                      <a:pt x="4471" y="15335"/>
                      <a:pt x="4518" y="15282"/>
                    </a:cubicBezTo>
                    <a:lnTo>
                      <a:pt x="4614" y="15173"/>
                    </a:lnTo>
                    <a:cubicBezTo>
                      <a:pt x="4601" y="15159"/>
                      <a:pt x="4619" y="15108"/>
                      <a:pt x="4642" y="15054"/>
                    </a:cubicBezTo>
                    <a:cubicBezTo>
                      <a:pt x="4664" y="14999"/>
                      <a:pt x="4678" y="14939"/>
                      <a:pt x="4683" y="14923"/>
                    </a:cubicBezTo>
                    <a:cubicBezTo>
                      <a:pt x="4685" y="14916"/>
                      <a:pt x="4716" y="14915"/>
                      <a:pt x="4751" y="14912"/>
                    </a:cubicBezTo>
                    <a:cubicBezTo>
                      <a:pt x="4740" y="14883"/>
                      <a:pt x="4754" y="14833"/>
                      <a:pt x="4792" y="14770"/>
                    </a:cubicBezTo>
                    <a:cubicBezTo>
                      <a:pt x="4821" y="14722"/>
                      <a:pt x="4842" y="14706"/>
                      <a:pt x="4874" y="14694"/>
                    </a:cubicBezTo>
                    <a:cubicBezTo>
                      <a:pt x="4865" y="14692"/>
                      <a:pt x="4835" y="14686"/>
                      <a:pt x="4833" y="14683"/>
                    </a:cubicBezTo>
                    <a:cubicBezTo>
                      <a:pt x="4822" y="14669"/>
                      <a:pt x="4848" y="14602"/>
                      <a:pt x="4874" y="14531"/>
                    </a:cubicBezTo>
                    <a:cubicBezTo>
                      <a:pt x="4904" y="14452"/>
                      <a:pt x="4917" y="14421"/>
                      <a:pt x="4956" y="14411"/>
                    </a:cubicBezTo>
                    <a:cubicBezTo>
                      <a:pt x="4971" y="14342"/>
                      <a:pt x="5029" y="14219"/>
                      <a:pt x="5080" y="14193"/>
                    </a:cubicBezTo>
                    <a:cubicBezTo>
                      <a:pt x="5025" y="14158"/>
                      <a:pt x="5024" y="14146"/>
                      <a:pt x="5066" y="14073"/>
                    </a:cubicBezTo>
                    <a:cubicBezTo>
                      <a:pt x="5089" y="14033"/>
                      <a:pt x="5108" y="14011"/>
                      <a:pt x="5121" y="14008"/>
                    </a:cubicBezTo>
                    <a:cubicBezTo>
                      <a:pt x="5134" y="14005"/>
                      <a:pt x="5137" y="14024"/>
                      <a:pt x="5162" y="14052"/>
                    </a:cubicBezTo>
                    <a:cubicBezTo>
                      <a:pt x="5190" y="14083"/>
                      <a:pt x="5217" y="14132"/>
                      <a:pt x="5217" y="14161"/>
                    </a:cubicBezTo>
                    <a:cubicBezTo>
                      <a:pt x="5217" y="14193"/>
                      <a:pt x="5208" y="14206"/>
                      <a:pt x="5189" y="14215"/>
                    </a:cubicBezTo>
                    <a:cubicBezTo>
                      <a:pt x="5207" y="14241"/>
                      <a:pt x="5224" y="14286"/>
                      <a:pt x="5230" y="14346"/>
                    </a:cubicBezTo>
                    <a:cubicBezTo>
                      <a:pt x="5237" y="14411"/>
                      <a:pt x="5226" y="14429"/>
                      <a:pt x="5203" y="14444"/>
                    </a:cubicBezTo>
                    <a:cubicBezTo>
                      <a:pt x="5261" y="14476"/>
                      <a:pt x="5294" y="14533"/>
                      <a:pt x="5285" y="14607"/>
                    </a:cubicBezTo>
                    <a:cubicBezTo>
                      <a:pt x="5277" y="14668"/>
                      <a:pt x="5268" y="14686"/>
                      <a:pt x="5189" y="14694"/>
                    </a:cubicBezTo>
                    <a:cubicBezTo>
                      <a:pt x="5267" y="14704"/>
                      <a:pt x="5276" y="14718"/>
                      <a:pt x="5299" y="14781"/>
                    </a:cubicBezTo>
                    <a:cubicBezTo>
                      <a:pt x="5317" y="14833"/>
                      <a:pt x="5324" y="14898"/>
                      <a:pt x="5312" y="14923"/>
                    </a:cubicBezTo>
                    <a:lnTo>
                      <a:pt x="5340" y="14923"/>
                    </a:lnTo>
                    <a:lnTo>
                      <a:pt x="5367" y="15021"/>
                    </a:lnTo>
                    <a:cubicBezTo>
                      <a:pt x="5382" y="15077"/>
                      <a:pt x="5390" y="15143"/>
                      <a:pt x="5381" y="15163"/>
                    </a:cubicBezTo>
                    <a:cubicBezTo>
                      <a:pt x="5378" y="15168"/>
                      <a:pt x="5363" y="15180"/>
                      <a:pt x="5340" y="15184"/>
                    </a:cubicBezTo>
                    <a:cubicBezTo>
                      <a:pt x="5348" y="15187"/>
                      <a:pt x="5365" y="15182"/>
                      <a:pt x="5367" y="15184"/>
                    </a:cubicBezTo>
                    <a:cubicBezTo>
                      <a:pt x="5384" y="15201"/>
                      <a:pt x="5401" y="15259"/>
                      <a:pt x="5408" y="15315"/>
                    </a:cubicBezTo>
                    <a:lnTo>
                      <a:pt x="5408" y="15326"/>
                    </a:lnTo>
                    <a:cubicBezTo>
                      <a:pt x="5443" y="15319"/>
                      <a:pt x="5469" y="15396"/>
                      <a:pt x="5477" y="15522"/>
                    </a:cubicBezTo>
                    <a:lnTo>
                      <a:pt x="5490" y="15653"/>
                    </a:lnTo>
                    <a:lnTo>
                      <a:pt x="5614" y="16252"/>
                    </a:lnTo>
                    <a:cubicBezTo>
                      <a:pt x="5664" y="16507"/>
                      <a:pt x="5685" y="16698"/>
                      <a:pt x="5696" y="16796"/>
                    </a:cubicBezTo>
                    <a:cubicBezTo>
                      <a:pt x="5734" y="16773"/>
                      <a:pt x="5754" y="16814"/>
                      <a:pt x="5778" y="16993"/>
                    </a:cubicBezTo>
                    <a:cubicBezTo>
                      <a:pt x="5790" y="17078"/>
                      <a:pt x="5790" y="17146"/>
                      <a:pt x="5778" y="17178"/>
                    </a:cubicBezTo>
                    <a:cubicBezTo>
                      <a:pt x="5791" y="17208"/>
                      <a:pt x="5801" y="17245"/>
                      <a:pt x="5805" y="17287"/>
                    </a:cubicBezTo>
                    <a:lnTo>
                      <a:pt x="5819" y="17374"/>
                    </a:lnTo>
                    <a:lnTo>
                      <a:pt x="5860" y="17461"/>
                    </a:lnTo>
                    <a:cubicBezTo>
                      <a:pt x="5879" y="17512"/>
                      <a:pt x="5872" y="17578"/>
                      <a:pt x="5860" y="17602"/>
                    </a:cubicBezTo>
                    <a:cubicBezTo>
                      <a:pt x="5859" y="17605"/>
                      <a:pt x="5862" y="17611"/>
                      <a:pt x="5860" y="17613"/>
                    </a:cubicBezTo>
                    <a:lnTo>
                      <a:pt x="5887" y="17711"/>
                    </a:lnTo>
                    <a:cubicBezTo>
                      <a:pt x="5900" y="17752"/>
                      <a:pt x="5913" y="17784"/>
                      <a:pt x="5915" y="17809"/>
                    </a:cubicBezTo>
                    <a:cubicBezTo>
                      <a:pt x="5938" y="17821"/>
                      <a:pt x="5946" y="17871"/>
                      <a:pt x="5956" y="17984"/>
                    </a:cubicBezTo>
                    <a:lnTo>
                      <a:pt x="5970" y="18104"/>
                    </a:lnTo>
                    <a:lnTo>
                      <a:pt x="5997" y="18223"/>
                    </a:lnTo>
                    <a:cubicBezTo>
                      <a:pt x="6011" y="18288"/>
                      <a:pt x="6005" y="18344"/>
                      <a:pt x="5997" y="18365"/>
                    </a:cubicBezTo>
                    <a:cubicBezTo>
                      <a:pt x="6009" y="18368"/>
                      <a:pt x="6022" y="18383"/>
                      <a:pt x="6024" y="18387"/>
                    </a:cubicBezTo>
                    <a:cubicBezTo>
                      <a:pt x="6038" y="18408"/>
                      <a:pt x="6085" y="18562"/>
                      <a:pt x="6120" y="18735"/>
                    </a:cubicBezTo>
                    <a:cubicBezTo>
                      <a:pt x="6168" y="18970"/>
                      <a:pt x="6165" y="19059"/>
                      <a:pt x="6134" y="19084"/>
                    </a:cubicBezTo>
                    <a:cubicBezTo>
                      <a:pt x="6185" y="19140"/>
                      <a:pt x="6293" y="19774"/>
                      <a:pt x="6257" y="19803"/>
                    </a:cubicBezTo>
                    <a:cubicBezTo>
                      <a:pt x="6251" y="19808"/>
                      <a:pt x="6147" y="19820"/>
                      <a:pt x="5997" y="19825"/>
                    </a:cubicBezTo>
                    <a:cubicBezTo>
                      <a:pt x="6257" y="19832"/>
                      <a:pt x="6298" y="19836"/>
                      <a:pt x="6298" y="19868"/>
                    </a:cubicBezTo>
                    <a:cubicBezTo>
                      <a:pt x="6298" y="19876"/>
                      <a:pt x="6303" y="19884"/>
                      <a:pt x="6298" y="19890"/>
                    </a:cubicBezTo>
                    <a:cubicBezTo>
                      <a:pt x="6364" y="19981"/>
                      <a:pt x="6355" y="20163"/>
                      <a:pt x="6271" y="20565"/>
                    </a:cubicBezTo>
                    <a:cubicBezTo>
                      <a:pt x="6219" y="20813"/>
                      <a:pt x="6139" y="21171"/>
                      <a:pt x="6107" y="21371"/>
                    </a:cubicBezTo>
                    <a:cubicBezTo>
                      <a:pt x="6089" y="21479"/>
                      <a:pt x="6083" y="21523"/>
                      <a:pt x="6065" y="21600"/>
                    </a:cubicBezTo>
                    <a:lnTo>
                      <a:pt x="17553" y="21600"/>
                    </a:lnTo>
                    <a:cubicBezTo>
                      <a:pt x="17481" y="21385"/>
                      <a:pt x="17408" y="21190"/>
                      <a:pt x="17334" y="20892"/>
                    </a:cubicBezTo>
                    <a:cubicBezTo>
                      <a:pt x="17306" y="20780"/>
                      <a:pt x="17265" y="20409"/>
                      <a:pt x="17252" y="20064"/>
                    </a:cubicBezTo>
                    <a:cubicBezTo>
                      <a:pt x="17239" y="19720"/>
                      <a:pt x="17216" y="19081"/>
                      <a:pt x="17197" y="18648"/>
                    </a:cubicBezTo>
                    <a:cubicBezTo>
                      <a:pt x="17127" y="17051"/>
                      <a:pt x="17115" y="16515"/>
                      <a:pt x="17115" y="16274"/>
                    </a:cubicBezTo>
                    <a:lnTo>
                      <a:pt x="17115" y="16034"/>
                    </a:lnTo>
                    <a:lnTo>
                      <a:pt x="17293" y="16034"/>
                    </a:lnTo>
                    <a:cubicBezTo>
                      <a:pt x="17394" y="16038"/>
                      <a:pt x="17663" y="16080"/>
                      <a:pt x="17895" y="16121"/>
                    </a:cubicBezTo>
                    <a:cubicBezTo>
                      <a:pt x="18749" y="16274"/>
                      <a:pt x="19721" y="16335"/>
                      <a:pt x="20387" y="16285"/>
                    </a:cubicBezTo>
                    <a:lnTo>
                      <a:pt x="20634" y="16274"/>
                    </a:lnTo>
                    <a:lnTo>
                      <a:pt x="20784" y="16088"/>
                    </a:lnTo>
                    <a:cubicBezTo>
                      <a:pt x="21139" y="15697"/>
                      <a:pt x="21402" y="15228"/>
                      <a:pt x="21510" y="14770"/>
                    </a:cubicBezTo>
                    <a:cubicBezTo>
                      <a:pt x="21600" y="14389"/>
                      <a:pt x="21561" y="13783"/>
                      <a:pt x="21428" y="13322"/>
                    </a:cubicBezTo>
                    <a:cubicBezTo>
                      <a:pt x="21225" y="12617"/>
                      <a:pt x="20864" y="11787"/>
                      <a:pt x="20237" y="10588"/>
                    </a:cubicBezTo>
                    <a:cubicBezTo>
                      <a:pt x="19909" y="9962"/>
                      <a:pt x="19122" y="8535"/>
                      <a:pt x="19086" y="8507"/>
                    </a:cubicBezTo>
                    <a:cubicBezTo>
                      <a:pt x="19076" y="8499"/>
                      <a:pt x="17943" y="8251"/>
                      <a:pt x="16567" y="7952"/>
                    </a:cubicBezTo>
                    <a:lnTo>
                      <a:pt x="14062" y="7407"/>
                    </a:lnTo>
                    <a:lnTo>
                      <a:pt x="13897" y="7059"/>
                    </a:lnTo>
                    <a:cubicBezTo>
                      <a:pt x="13807" y="6865"/>
                      <a:pt x="13733" y="6688"/>
                      <a:pt x="13719" y="6677"/>
                    </a:cubicBezTo>
                    <a:cubicBezTo>
                      <a:pt x="13706" y="6667"/>
                      <a:pt x="13779" y="6440"/>
                      <a:pt x="13897" y="6165"/>
                    </a:cubicBezTo>
                    <a:cubicBezTo>
                      <a:pt x="14016" y="5891"/>
                      <a:pt x="14139" y="5583"/>
                      <a:pt x="14171" y="5490"/>
                    </a:cubicBezTo>
                    <a:cubicBezTo>
                      <a:pt x="14225" y="5334"/>
                      <a:pt x="14245" y="5322"/>
                      <a:pt x="14390" y="5272"/>
                    </a:cubicBezTo>
                    <a:cubicBezTo>
                      <a:pt x="14541" y="5221"/>
                      <a:pt x="14588" y="5169"/>
                      <a:pt x="14650" y="4989"/>
                    </a:cubicBezTo>
                    <a:cubicBezTo>
                      <a:pt x="14688" y="4881"/>
                      <a:pt x="14775" y="3597"/>
                      <a:pt x="14746" y="3573"/>
                    </a:cubicBezTo>
                    <a:cubicBezTo>
                      <a:pt x="14730" y="3560"/>
                      <a:pt x="14671" y="3586"/>
                      <a:pt x="14609" y="3628"/>
                    </a:cubicBezTo>
                    <a:cubicBezTo>
                      <a:pt x="14524" y="3684"/>
                      <a:pt x="14480" y="3688"/>
                      <a:pt x="14459" y="3660"/>
                    </a:cubicBezTo>
                    <a:cubicBezTo>
                      <a:pt x="14443" y="3640"/>
                      <a:pt x="14430" y="3187"/>
                      <a:pt x="14417" y="2658"/>
                    </a:cubicBezTo>
                    <a:cubicBezTo>
                      <a:pt x="14392" y="1573"/>
                      <a:pt x="14355" y="1430"/>
                      <a:pt x="14116" y="1035"/>
                    </a:cubicBezTo>
                    <a:cubicBezTo>
                      <a:pt x="13903" y="681"/>
                      <a:pt x="13584" y="445"/>
                      <a:pt x="13048" y="251"/>
                    </a:cubicBezTo>
                    <a:cubicBezTo>
                      <a:pt x="12585" y="83"/>
                      <a:pt x="12235" y="15"/>
                      <a:pt x="11597" y="0"/>
                    </a:cubicBezTo>
                    <a:lnTo>
                      <a:pt x="11268" y="0"/>
                    </a:ln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grpSp>
            <p:nvGrpSpPr>
              <p:cNvPr id="294" name="Raggruppa"/>
              <p:cNvGrpSpPr/>
              <p:nvPr/>
            </p:nvGrpSpPr>
            <p:grpSpPr>
              <a:xfrm>
                <a:off x="13883" y="520513"/>
                <a:ext cx="773082" cy="3717760"/>
                <a:chOff x="-50" y="54"/>
                <a:chExt cx="773080" cy="3717758"/>
              </a:xfrm>
            </p:grpSpPr>
            <p:pic>
              <p:nvPicPr>
                <p:cNvPr id="288" name="elderly-4976906.jpg" descr="elderly-4976906.jpg"/>
                <p:cNvPicPr>
                  <a:picLocks noChangeAspect="1"/>
                </p:cNvPicPr>
                <p:nvPr/>
              </p:nvPicPr>
              <p:blipFill>
                <a:blip r:embed="rId8"/>
                <a:srcRect l="26748" t="13309" r="31959" b="40359"/>
                <a:stretch>
                  <a:fillRect/>
                </a:stretch>
              </p:blipFill>
              <p:spPr>
                <a:xfrm rot="16200000">
                  <a:off x="110072" y="283202"/>
                  <a:ext cx="621112" cy="696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3" h="21600" extrusionOk="0">
                      <a:moveTo>
                        <a:pt x="10897" y="0"/>
                      </a:moveTo>
                      <a:cubicBezTo>
                        <a:pt x="9980" y="15"/>
                        <a:pt x="9376" y="287"/>
                        <a:pt x="8751" y="898"/>
                      </a:cubicBezTo>
                      <a:cubicBezTo>
                        <a:pt x="8272" y="1366"/>
                        <a:pt x="8222" y="1525"/>
                        <a:pt x="8008" y="3001"/>
                      </a:cubicBezTo>
                      <a:cubicBezTo>
                        <a:pt x="7864" y="3994"/>
                        <a:pt x="7864" y="4039"/>
                        <a:pt x="8035" y="4650"/>
                      </a:cubicBezTo>
                      <a:cubicBezTo>
                        <a:pt x="8133" y="4997"/>
                        <a:pt x="8205" y="5504"/>
                        <a:pt x="8200" y="5794"/>
                      </a:cubicBezTo>
                      <a:cubicBezTo>
                        <a:pt x="8193" y="6228"/>
                        <a:pt x="8241" y="6404"/>
                        <a:pt x="8462" y="6802"/>
                      </a:cubicBezTo>
                      <a:lnTo>
                        <a:pt x="8723" y="7282"/>
                      </a:lnTo>
                      <a:lnTo>
                        <a:pt x="7746" y="7713"/>
                      </a:lnTo>
                      <a:cubicBezTo>
                        <a:pt x="7211" y="7952"/>
                        <a:pt x="6735" y="8183"/>
                        <a:pt x="6687" y="8217"/>
                      </a:cubicBezTo>
                      <a:cubicBezTo>
                        <a:pt x="6639" y="8251"/>
                        <a:pt x="6195" y="8426"/>
                        <a:pt x="5696" y="8610"/>
                      </a:cubicBezTo>
                      <a:cubicBezTo>
                        <a:pt x="3309" y="9492"/>
                        <a:pt x="2887" y="10090"/>
                        <a:pt x="2573" y="13063"/>
                      </a:cubicBezTo>
                      <a:cubicBezTo>
                        <a:pt x="2499" y="13769"/>
                        <a:pt x="2402" y="14476"/>
                        <a:pt x="2353" y="14638"/>
                      </a:cubicBezTo>
                      <a:cubicBezTo>
                        <a:pt x="2304" y="14800"/>
                        <a:pt x="1954" y="15313"/>
                        <a:pt x="1569" y="15782"/>
                      </a:cubicBezTo>
                      <a:cubicBezTo>
                        <a:pt x="176" y="17473"/>
                        <a:pt x="-67" y="18156"/>
                        <a:pt x="14" y="20235"/>
                      </a:cubicBezTo>
                      <a:cubicBezTo>
                        <a:pt x="35" y="20774"/>
                        <a:pt x="91" y="21176"/>
                        <a:pt x="138" y="21600"/>
                      </a:cubicBezTo>
                      <a:lnTo>
                        <a:pt x="21533" y="21600"/>
                      </a:lnTo>
                      <a:cubicBezTo>
                        <a:pt x="21519" y="21490"/>
                        <a:pt x="21521" y="21405"/>
                        <a:pt x="21505" y="21292"/>
                      </a:cubicBezTo>
                      <a:cubicBezTo>
                        <a:pt x="21267" y="19607"/>
                        <a:pt x="19963" y="11936"/>
                        <a:pt x="19868" y="11661"/>
                      </a:cubicBezTo>
                      <a:cubicBezTo>
                        <a:pt x="19600" y="10884"/>
                        <a:pt x="18916" y="10322"/>
                        <a:pt x="16676" y="9029"/>
                      </a:cubicBezTo>
                      <a:cubicBezTo>
                        <a:pt x="15097" y="8117"/>
                        <a:pt x="14514" y="7718"/>
                        <a:pt x="13732" y="7048"/>
                      </a:cubicBezTo>
                      <a:cubicBezTo>
                        <a:pt x="13148" y="6549"/>
                        <a:pt x="13140" y="6533"/>
                        <a:pt x="13140" y="6126"/>
                      </a:cubicBezTo>
                      <a:cubicBezTo>
                        <a:pt x="13140" y="5733"/>
                        <a:pt x="13156" y="5707"/>
                        <a:pt x="13525" y="5437"/>
                      </a:cubicBezTo>
                      <a:cubicBezTo>
                        <a:pt x="14435" y="4770"/>
                        <a:pt x="14891" y="3953"/>
                        <a:pt x="14612" y="3506"/>
                      </a:cubicBezTo>
                      <a:cubicBezTo>
                        <a:pt x="14534" y="3381"/>
                        <a:pt x="14490" y="3011"/>
                        <a:pt x="14488" y="2411"/>
                      </a:cubicBezTo>
                      <a:cubicBezTo>
                        <a:pt x="14486" y="1632"/>
                        <a:pt x="14464" y="1463"/>
                        <a:pt x="14296" y="1181"/>
                      </a:cubicBezTo>
                      <a:cubicBezTo>
                        <a:pt x="13948" y="600"/>
                        <a:pt x="13071" y="204"/>
                        <a:pt x="11860" y="62"/>
                      </a:cubicBezTo>
                      <a:cubicBezTo>
                        <a:pt x="11578" y="28"/>
                        <a:pt x="11326" y="5"/>
                        <a:pt x="11090" y="0"/>
                      </a:cubicBezTo>
                      <a:lnTo>
                        <a:pt x="10897" y="0"/>
                      </a:ln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89" name="women-5658159_1280.png" descr="women-5658159_1280.png"/>
                <p:cNvPicPr>
                  <a:picLocks noChangeAspect="1"/>
                </p:cNvPicPr>
                <p:nvPr/>
              </p:nvPicPr>
              <p:blipFill>
                <a:blip r:embed="rId9"/>
                <a:srcRect l="29212" t="12898" r="24518" b="12536"/>
                <a:stretch>
                  <a:fillRect/>
                </a:stretch>
              </p:blipFill>
              <p:spPr>
                <a:xfrm rot="16200000">
                  <a:off x="-7591" y="2163845"/>
                  <a:ext cx="784275" cy="769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32" h="21597" extrusionOk="0">
                      <a:moveTo>
                        <a:pt x="5942" y="2"/>
                      </a:moveTo>
                      <a:cubicBezTo>
                        <a:pt x="5640" y="15"/>
                        <a:pt x="5347" y="94"/>
                        <a:pt x="5074" y="236"/>
                      </a:cubicBezTo>
                      <a:cubicBezTo>
                        <a:pt x="4702" y="429"/>
                        <a:pt x="4613" y="515"/>
                        <a:pt x="4391" y="971"/>
                      </a:cubicBezTo>
                      <a:cubicBezTo>
                        <a:pt x="4252" y="1256"/>
                        <a:pt x="4034" y="1926"/>
                        <a:pt x="3903" y="2453"/>
                      </a:cubicBezTo>
                      <a:cubicBezTo>
                        <a:pt x="3772" y="2980"/>
                        <a:pt x="3569" y="3688"/>
                        <a:pt x="3458" y="4035"/>
                      </a:cubicBezTo>
                      <a:cubicBezTo>
                        <a:pt x="3270" y="4628"/>
                        <a:pt x="3274" y="4707"/>
                        <a:pt x="3350" y="5350"/>
                      </a:cubicBezTo>
                      <a:cubicBezTo>
                        <a:pt x="3406" y="5821"/>
                        <a:pt x="3405" y="6073"/>
                        <a:pt x="3350" y="6141"/>
                      </a:cubicBezTo>
                      <a:cubicBezTo>
                        <a:pt x="3296" y="6208"/>
                        <a:pt x="3028" y="6242"/>
                        <a:pt x="2547" y="6242"/>
                      </a:cubicBezTo>
                      <a:cubicBezTo>
                        <a:pt x="2152" y="6242"/>
                        <a:pt x="1639" y="6276"/>
                        <a:pt x="1409" y="6320"/>
                      </a:cubicBezTo>
                      <a:cubicBezTo>
                        <a:pt x="867" y="6422"/>
                        <a:pt x="261" y="6706"/>
                        <a:pt x="205" y="6888"/>
                      </a:cubicBezTo>
                      <a:cubicBezTo>
                        <a:pt x="134" y="7116"/>
                        <a:pt x="379" y="7490"/>
                        <a:pt x="801" y="7813"/>
                      </a:cubicBezTo>
                      <a:cubicBezTo>
                        <a:pt x="1138" y="8070"/>
                        <a:pt x="1175" y="8123"/>
                        <a:pt x="1062" y="8192"/>
                      </a:cubicBezTo>
                      <a:cubicBezTo>
                        <a:pt x="245" y="8686"/>
                        <a:pt x="-86" y="9597"/>
                        <a:pt x="20" y="11100"/>
                      </a:cubicBezTo>
                      <a:cubicBezTo>
                        <a:pt x="105" y="12292"/>
                        <a:pt x="112" y="13291"/>
                        <a:pt x="31" y="14621"/>
                      </a:cubicBezTo>
                      <a:cubicBezTo>
                        <a:pt x="-48" y="15922"/>
                        <a:pt x="20" y="16781"/>
                        <a:pt x="281" y="17619"/>
                      </a:cubicBezTo>
                      <a:lnTo>
                        <a:pt x="476" y="18243"/>
                      </a:lnTo>
                      <a:lnTo>
                        <a:pt x="302" y="18588"/>
                      </a:lnTo>
                      <a:cubicBezTo>
                        <a:pt x="140" y="18904"/>
                        <a:pt x="136" y="18942"/>
                        <a:pt x="248" y="19146"/>
                      </a:cubicBezTo>
                      <a:cubicBezTo>
                        <a:pt x="358" y="19345"/>
                        <a:pt x="361" y="19427"/>
                        <a:pt x="227" y="20082"/>
                      </a:cubicBezTo>
                      <a:cubicBezTo>
                        <a:pt x="126" y="20569"/>
                        <a:pt x="102" y="21082"/>
                        <a:pt x="118" y="21597"/>
                      </a:cubicBezTo>
                      <a:lnTo>
                        <a:pt x="9478" y="21597"/>
                      </a:lnTo>
                      <a:cubicBezTo>
                        <a:pt x="9555" y="21199"/>
                        <a:pt x="9626" y="20790"/>
                        <a:pt x="9695" y="20483"/>
                      </a:cubicBezTo>
                      <a:cubicBezTo>
                        <a:pt x="10133" y="18528"/>
                        <a:pt x="10168" y="18206"/>
                        <a:pt x="10150" y="16193"/>
                      </a:cubicBezTo>
                      <a:cubicBezTo>
                        <a:pt x="10139" y="14976"/>
                        <a:pt x="10164" y="14286"/>
                        <a:pt x="10215" y="14254"/>
                      </a:cubicBezTo>
                      <a:cubicBezTo>
                        <a:pt x="10317" y="14189"/>
                        <a:pt x="10801" y="15253"/>
                        <a:pt x="10963" y="15903"/>
                      </a:cubicBezTo>
                      <a:cubicBezTo>
                        <a:pt x="11113" y="16501"/>
                        <a:pt x="11082" y="16888"/>
                        <a:pt x="10747" y="18611"/>
                      </a:cubicBezTo>
                      <a:cubicBezTo>
                        <a:pt x="10614" y="19291"/>
                        <a:pt x="10502" y="19893"/>
                        <a:pt x="10497" y="19959"/>
                      </a:cubicBezTo>
                      <a:cubicBezTo>
                        <a:pt x="10491" y="20041"/>
                        <a:pt x="10587" y="20099"/>
                        <a:pt x="10801" y="20126"/>
                      </a:cubicBezTo>
                      <a:lnTo>
                        <a:pt x="11104" y="20160"/>
                      </a:lnTo>
                      <a:lnTo>
                        <a:pt x="11083" y="21240"/>
                      </a:lnTo>
                      <a:cubicBezTo>
                        <a:pt x="11080" y="21361"/>
                        <a:pt x="11093" y="21477"/>
                        <a:pt x="11094" y="21597"/>
                      </a:cubicBezTo>
                      <a:lnTo>
                        <a:pt x="21277" y="21597"/>
                      </a:lnTo>
                      <a:cubicBezTo>
                        <a:pt x="21283" y="21079"/>
                        <a:pt x="21244" y="20548"/>
                        <a:pt x="21158" y="20137"/>
                      </a:cubicBezTo>
                      <a:cubicBezTo>
                        <a:pt x="21047" y="19608"/>
                        <a:pt x="21048" y="19528"/>
                        <a:pt x="21158" y="19290"/>
                      </a:cubicBezTo>
                      <a:cubicBezTo>
                        <a:pt x="21272" y="19045"/>
                        <a:pt x="21271" y="19013"/>
                        <a:pt x="21115" y="18700"/>
                      </a:cubicBezTo>
                      <a:cubicBezTo>
                        <a:pt x="20955" y="18378"/>
                        <a:pt x="20950" y="18349"/>
                        <a:pt x="21071" y="17987"/>
                      </a:cubicBezTo>
                      <a:cubicBezTo>
                        <a:pt x="21408" y="16979"/>
                        <a:pt x="21514" y="15467"/>
                        <a:pt x="21353" y="13741"/>
                      </a:cubicBezTo>
                      <a:cubicBezTo>
                        <a:pt x="21319" y="13372"/>
                        <a:pt x="21317" y="12645"/>
                        <a:pt x="21353" y="12114"/>
                      </a:cubicBezTo>
                      <a:cubicBezTo>
                        <a:pt x="21410" y="11282"/>
                        <a:pt x="21441" y="10780"/>
                        <a:pt x="21429" y="10420"/>
                      </a:cubicBezTo>
                      <a:cubicBezTo>
                        <a:pt x="21417" y="10061"/>
                        <a:pt x="21362" y="9835"/>
                        <a:pt x="21266" y="9540"/>
                      </a:cubicBezTo>
                      <a:cubicBezTo>
                        <a:pt x="21133" y="9128"/>
                        <a:pt x="21001" y="8910"/>
                        <a:pt x="20724" y="8626"/>
                      </a:cubicBezTo>
                      <a:lnTo>
                        <a:pt x="20355" y="8248"/>
                      </a:lnTo>
                      <a:lnTo>
                        <a:pt x="20757" y="7980"/>
                      </a:lnTo>
                      <a:cubicBezTo>
                        <a:pt x="21225" y="7663"/>
                        <a:pt x="21427" y="7343"/>
                        <a:pt x="21299" y="7133"/>
                      </a:cubicBezTo>
                      <a:cubicBezTo>
                        <a:pt x="21006" y="6651"/>
                        <a:pt x="20125" y="6232"/>
                        <a:pt x="18891" y="5985"/>
                      </a:cubicBezTo>
                      <a:cubicBezTo>
                        <a:pt x="17918" y="5791"/>
                        <a:pt x="17725" y="5674"/>
                        <a:pt x="17796" y="5328"/>
                      </a:cubicBezTo>
                      <a:cubicBezTo>
                        <a:pt x="17891" y="4867"/>
                        <a:pt x="17953" y="4053"/>
                        <a:pt x="17948" y="3367"/>
                      </a:cubicBezTo>
                      <a:cubicBezTo>
                        <a:pt x="17944" y="2861"/>
                        <a:pt x="17905" y="2594"/>
                        <a:pt x="17785" y="2319"/>
                      </a:cubicBezTo>
                      <a:cubicBezTo>
                        <a:pt x="17285" y="1177"/>
                        <a:pt x="16025" y="558"/>
                        <a:pt x="15269" y="1082"/>
                      </a:cubicBezTo>
                      <a:cubicBezTo>
                        <a:pt x="15120" y="1186"/>
                        <a:pt x="14910" y="1294"/>
                        <a:pt x="14803" y="1328"/>
                      </a:cubicBezTo>
                      <a:cubicBezTo>
                        <a:pt x="14505" y="1421"/>
                        <a:pt x="14432" y="1511"/>
                        <a:pt x="14293" y="1940"/>
                      </a:cubicBezTo>
                      <a:cubicBezTo>
                        <a:pt x="14222" y="2158"/>
                        <a:pt x="14081" y="2487"/>
                        <a:pt x="13978" y="2676"/>
                      </a:cubicBezTo>
                      <a:cubicBezTo>
                        <a:pt x="13707" y="3174"/>
                        <a:pt x="13389" y="4550"/>
                        <a:pt x="13447" y="4983"/>
                      </a:cubicBezTo>
                      <a:cubicBezTo>
                        <a:pt x="13482" y="5244"/>
                        <a:pt x="13472" y="5351"/>
                        <a:pt x="13382" y="5428"/>
                      </a:cubicBezTo>
                      <a:cubicBezTo>
                        <a:pt x="13236" y="5552"/>
                        <a:pt x="12475" y="5764"/>
                        <a:pt x="12384" y="5707"/>
                      </a:cubicBezTo>
                      <a:cubicBezTo>
                        <a:pt x="12273" y="5636"/>
                        <a:pt x="12308" y="5447"/>
                        <a:pt x="12482" y="5205"/>
                      </a:cubicBezTo>
                      <a:cubicBezTo>
                        <a:pt x="12646" y="4978"/>
                        <a:pt x="12647" y="4961"/>
                        <a:pt x="12514" y="4604"/>
                      </a:cubicBezTo>
                      <a:lnTo>
                        <a:pt x="12384" y="4236"/>
                      </a:lnTo>
                      <a:lnTo>
                        <a:pt x="12623" y="4002"/>
                      </a:lnTo>
                      <a:cubicBezTo>
                        <a:pt x="12849" y="3786"/>
                        <a:pt x="12875" y="3733"/>
                        <a:pt x="12829" y="3423"/>
                      </a:cubicBezTo>
                      <a:cubicBezTo>
                        <a:pt x="12765" y="2994"/>
                        <a:pt x="12064" y="1533"/>
                        <a:pt x="11755" y="1172"/>
                      </a:cubicBezTo>
                      <a:cubicBezTo>
                        <a:pt x="11609" y="1001"/>
                        <a:pt x="11349" y="834"/>
                        <a:pt x="11061" y="726"/>
                      </a:cubicBezTo>
                      <a:cubicBezTo>
                        <a:pt x="10809" y="632"/>
                        <a:pt x="10494" y="462"/>
                        <a:pt x="10356" y="358"/>
                      </a:cubicBezTo>
                      <a:cubicBezTo>
                        <a:pt x="9889" y="5"/>
                        <a:pt x="9221" y="211"/>
                        <a:pt x="8534" y="904"/>
                      </a:cubicBezTo>
                      <a:lnTo>
                        <a:pt x="8133" y="1294"/>
                      </a:lnTo>
                      <a:lnTo>
                        <a:pt x="7938" y="982"/>
                      </a:lnTo>
                      <a:cubicBezTo>
                        <a:pt x="7571" y="414"/>
                        <a:pt x="6917" y="70"/>
                        <a:pt x="6246" y="13"/>
                      </a:cubicBezTo>
                      <a:cubicBezTo>
                        <a:pt x="6145" y="4"/>
                        <a:pt x="6043" y="-3"/>
                        <a:pt x="5942" y="2"/>
                      </a:cubicBezTo>
                      <a:close/>
                      <a:moveTo>
                        <a:pt x="8534" y="14265"/>
                      </a:moveTo>
                      <a:cubicBezTo>
                        <a:pt x="8571" y="14259"/>
                        <a:pt x="8614" y="15678"/>
                        <a:pt x="8632" y="17418"/>
                      </a:cubicBezTo>
                      <a:cubicBezTo>
                        <a:pt x="8663" y="20491"/>
                        <a:pt x="8639" y="20926"/>
                        <a:pt x="8436" y="20538"/>
                      </a:cubicBezTo>
                      <a:cubicBezTo>
                        <a:pt x="8396" y="20460"/>
                        <a:pt x="8198" y="19916"/>
                        <a:pt x="8003" y="19324"/>
                      </a:cubicBezTo>
                      <a:cubicBezTo>
                        <a:pt x="7328" y="17283"/>
                        <a:pt x="7343" y="16493"/>
                        <a:pt x="8068" y="15067"/>
                      </a:cubicBezTo>
                      <a:cubicBezTo>
                        <a:pt x="8288" y="14634"/>
                        <a:pt x="8497" y="14271"/>
                        <a:pt x="8534" y="14265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90" name="islamic-5615687_1280.png" descr="islamic-5615687_1280.png"/>
                <p:cNvPicPr>
                  <a:picLocks noChangeAspect="1"/>
                </p:cNvPicPr>
                <p:nvPr/>
              </p:nvPicPr>
              <p:blipFill>
                <a:blip r:embed="rId10"/>
                <a:srcRect l="16830" t="19881" r="13153" b="414"/>
                <a:stretch>
                  <a:fillRect/>
                </a:stretch>
              </p:blipFill>
              <p:spPr>
                <a:xfrm rot="16200000">
                  <a:off x="183359" y="674288"/>
                  <a:ext cx="551359" cy="627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525" extrusionOk="0">
                      <a:moveTo>
                        <a:pt x="11207" y="17"/>
                      </a:moveTo>
                      <a:cubicBezTo>
                        <a:pt x="10350" y="-72"/>
                        <a:pt x="9331" y="188"/>
                        <a:pt x="8466" y="752"/>
                      </a:cubicBezTo>
                      <a:cubicBezTo>
                        <a:pt x="7845" y="1157"/>
                        <a:pt x="7518" y="1543"/>
                        <a:pt x="7258" y="2208"/>
                      </a:cubicBezTo>
                      <a:cubicBezTo>
                        <a:pt x="6882" y="3170"/>
                        <a:pt x="7094" y="4633"/>
                        <a:pt x="7847" y="6264"/>
                      </a:cubicBezTo>
                      <a:lnTo>
                        <a:pt x="8063" y="6713"/>
                      </a:lnTo>
                      <a:lnTo>
                        <a:pt x="7878" y="7285"/>
                      </a:lnTo>
                      <a:cubicBezTo>
                        <a:pt x="7652" y="7990"/>
                        <a:pt x="7617" y="8332"/>
                        <a:pt x="7707" y="8850"/>
                      </a:cubicBezTo>
                      <a:cubicBezTo>
                        <a:pt x="7746" y="9069"/>
                        <a:pt x="7752" y="9260"/>
                        <a:pt x="7738" y="9272"/>
                      </a:cubicBezTo>
                      <a:cubicBezTo>
                        <a:pt x="7725" y="9284"/>
                        <a:pt x="7608" y="9286"/>
                        <a:pt x="7475" y="9286"/>
                      </a:cubicBezTo>
                      <a:cubicBezTo>
                        <a:pt x="7301" y="9286"/>
                        <a:pt x="7216" y="9317"/>
                        <a:pt x="7150" y="9381"/>
                      </a:cubicBezTo>
                      <a:cubicBezTo>
                        <a:pt x="7100" y="9430"/>
                        <a:pt x="6958" y="9487"/>
                        <a:pt x="6840" y="9503"/>
                      </a:cubicBezTo>
                      <a:cubicBezTo>
                        <a:pt x="6667" y="9527"/>
                        <a:pt x="6594" y="9568"/>
                        <a:pt x="6469" y="9721"/>
                      </a:cubicBezTo>
                      <a:cubicBezTo>
                        <a:pt x="6383" y="9825"/>
                        <a:pt x="6312" y="9948"/>
                        <a:pt x="6298" y="10007"/>
                      </a:cubicBezTo>
                      <a:cubicBezTo>
                        <a:pt x="6277" y="10094"/>
                        <a:pt x="6235" y="10118"/>
                        <a:pt x="6066" y="10130"/>
                      </a:cubicBezTo>
                      <a:cubicBezTo>
                        <a:pt x="5755" y="10151"/>
                        <a:pt x="5163" y="10359"/>
                        <a:pt x="4874" y="10551"/>
                      </a:cubicBezTo>
                      <a:cubicBezTo>
                        <a:pt x="4527" y="10781"/>
                        <a:pt x="4163" y="11230"/>
                        <a:pt x="3991" y="11627"/>
                      </a:cubicBezTo>
                      <a:cubicBezTo>
                        <a:pt x="3913" y="11806"/>
                        <a:pt x="3809" y="11987"/>
                        <a:pt x="3759" y="12035"/>
                      </a:cubicBezTo>
                      <a:cubicBezTo>
                        <a:pt x="3669" y="12121"/>
                        <a:pt x="3658" y="12116"/>
                        <a:pt x="3511" y="11831"/>
                      </a:cubicBezTo>
                      <a:cubicBezTo>
                        <a:pt x="3428" y="11670"/>
                        <a:pt x="3286" y="11384"/>
                        <a:pt x="3186" y="11191"/>
                      </a:cubicBezTo>
                      <a:lnTo>
                        <a:pt x="3000" y="10837"/>
                      </a:lnTo>
                      <a:lnTo>
                        <a:pt x="1823" y="10824"/>
                      </a:lnTo>
                      <a:lnTo>
                        <a:pt x="631" y="10810"/>
                      </a:lnTo>
                      <a:lnTo>
                        <a:pt x="476" y="10973"/>
                      </a:lnTo>
                      <a:lnTo>
                        <a:pt x="305" y="11123"/>
                      </a:lnTo>
                      <a:lnTo>
                        <a:pt x="693" y="11150"/>
                      </a:lnTo>
                      <a:cubicBezTo>
                        <a:pt x="1254" y="11183"/>
                        <a:pt x="1195" y="11257"/>
                        <a:pt x="600" y="11273"/>
                      </a:cubicBezTo>
                      <a:cubicBezTo>
                        <a:pt x="135" y="11285"/>
                        <a:pt x="104" y="11306"/>
                        <a:pt x="27" y="11409"/>
                      </a:cubicBezTo>
                      <a:cubicBezTo>
                        <a:pt x="-54" y="11517"/>
                        <a:pt x="-30" y="11569"/>
                        <a:pt x="1204" y="13736"/>
                      </a:cubicBezTo>
                      <a:lnTo>
                        <a:pt x="2473" y="15955"/>
                      </a:lnTo>
                      <a:lnTo>
                        <a:pt x="2473" y="16499"/>
                      </a:lnTo>
                      <a:cubicBezTo>
                        <a:pt x="2472" y="16873"/>
                        <a:pt x="2495" y="17083"/>
                        <a:pt x="2551" y="17221"/>
                      </a:cubicBezTo>
                      <a:lnTo>
                        <a:pt x="2628" y="17425"/>
                      </a:lnTo>
                      <a:lnTo>
                        <a:pt x="2396" y="17656"/>
                      </a:lnTo>
                      <a:cubicBezTo>
                        <a:pt x="2068" y="17997"/>
                        <a:pt x="1782" y="18402"/>
                        <a:pt x="1591" y="18759"/>
                      </a:cubicBezTo>
                      <a:cubicBezTo>
                        <a:pt x="1277" y="19347"/>
                        <a:pt x="1331" y="19927"/>
                        <a:pt x="1777" y="20705"/>
                      </a:cubicBezTo>
                      <a:cubicBezTo>
                        <a:pt x="2035" y="21156"/>
                        <a:pt x="2035" y="21163"/>
                        <a:pt x="2365" y="21318"/>
                      </a:cubicBezTo>
                      <a:cubicBezTo>
                        <a:pt x="2550" y="21404"/>
                        <a:pt x="2810" y="21490"/>
                        <a:pt x="2938" y="21508"/>
                      </a:cubicBezTo>
                      <a:cubicBezTo>
                        <a:pt x="3066" y="21526"/>
                        <a:pt x="3361" y="21528"/>
                        <a:pt x="3588" y="21522"/>
                      </a:cubicBezTo>
                      <a:cubicBezTo>
                        <a:pt x="4071" y="21509"/>
                        <a:pt x="4270" y="21431"/>
                        <a:pt x="4672" y="21113"/>
                      </a:cubicBezTo>
                      <a:cubicBezTo>
                        <a:pt x="4818" y="20998"/>
                        <a:pt x="4951" y="20929"/>
                        <a:pt x="4966" y="20950"/>
                      </a:cubicBezTo>
                      <a:cubicBezTo>
                        <a:pt x="4982" y="20971"/>
                        <a:pt x="4959" y="21092"/>
                        <a:pt x="4920" y="21222"/>
                      </a:cubicBezTo>
                      <a:lnTo>
                        <a:pt x="4858" y="21454"/>
                      </a:lnTo>
                      <a:lnTo>
                        <a:pt x="5663" y="21454"/>
                      </a:lnTo>
                      <a:cubicBezTo>
                        <a:pt x="6108" y="21452"/>
                        <a:pt x="6485" y="21451"/>
                        <a:pt x="6500" y="21454"/>
                      </a:cubicBezTo>
                      <a:cubicBezTo>
                        <a:pt x="6514" y="21456"/>
                        <a:pt x="9816" y="21468"/>
                        <a:pt x="13839" y="21481"/>
                      </a:cubicBezTo>
                      <a:lnTo>
                        <a:pt x="21148" y="21508"/>
                      </a:lnTo>
                      <a:lnTo>
                        <a:pt x="21319" y="21222"/>
                      </a:lnTo>
                      <a:cubicBezTo>
                        <a:pt x="21408" y="21064"/>
                        <a:pt x="21488" y="20863"/>
                        <a:pt x="21505" y="20773"/>
                      </a:cubicBezTo>
                      <a:cubicBezTo>
                        <a:pt x="21546" y="20548"/>
                        <a:pt x="21419" y="20178"/>
                        <a:pt x="21164" y="19807"/>
                      </a:cubicBezTo>
                      <a:lnTo>
                        <a:pt x="20947" y="19494"/>
                      </a:lnTo>
                      <a:lnTo>
                        <a:pt x="21040" y="19330"/>
                      </a:lnTo>
                      <a:cubicBezTo>
                        <a:pt x="21129" y="19165"/>
                        <a:pt x="21125" y="19163"/>
                        <a:pt x="20963" y="18759"/>
                      </a:cubicBezTo>
                      <a:cubicBezTo>
                        <a:pt x="20872" y="18534"/>
                        <a:pt x="20807" y="18290"/>
                        <a:pt x="20808" y="18228"/>
                      </a:cubicBezTo>
                      <a:cubicBezTo>
                        <a:pt x="20808" y="18166"/>
                        <a:pt x="20861" y="17960"/>
                        <a:pt x="20932" y="17765"/>
                      </a:cubicBezTo>
                      <a:cubicBezTo>
                        <a:pt x="21140" y="17193"/>
                        <a:pt x="21122" y="16998"/>
                        <a:pt x="20653" y="15247"/>
                      </a:cubicBezTo>
                      <a:cubicBezTo>
                        <a:pt x="20427" y="14403"/>
                        <a:pt x="20150" y="13286"/>
                        <a:pt x="20049" y="12756"/>
                      </a:cubicBezTo>
                      <a:cubicBezTo>
                        <a:pt x="19813" y="11524"/>
                        <a:pt x="19742" y="11368"/>
                        <a:pt x="19259" y="11082"/>
                      </a:cubicBezTo>
                      <a:cubicBezTo>
                        <a:pt x="18903" y="10871"/>
                        <a:pt x="17133" y="10202"/>
                        <a:pt x="17060" y="10252"/>
                      </a:cubicBezTo>
                      <a:cubicBezTo>
                        <a:pt x="16971" y="10313"/>
                        <a:pt x="16936" y="10249"/>
                        <a:pt x="16936" y="10021"/>
                      </a:cubicBezTo>
                      <a:cubicBezTo>
                        <a:pt x="16936" y="9742"/>
                        <a:pt x="16795" y="9259"/>
                        <a:pt x="16503" y="8564"/>
                      </a:cubicBezTo>
                      <a:cubicBezTo>
                        <a:pt x="16246" y="7952"/>
                        <a:pt x="16198" y="7678"/>
                        <a:pt x="16333" y="7394"/>
                      </a:cubicBezTo>
                      <a:cubicBezTo>
                        <a:pt x="16375" y="7304"/>
                        <a:pt x="16410" y="7182"/>
                        <a:pt x="16410" y="7122"/>
                      </a:cubicBezTo>
                      <a:cubicBezTo>
                        <a:pt x="16410" y="6997"/>
                        <a:pt x="16248" y="6684"/>
                        <a:pt x="15930" y="6223"/>
                      </a:cubicBezTo>
                      <a:cubicBezTo>
                        <a:pt x="15746" y="5957"/>
                        <a:pt x="15684" y="5829"/>
                        <a:pt x="15589" y="5393"/>
                      </a:cubicBezTo>
                      <a:cubicBezTo>
                        <a:pt x="15227" y="3731"/>
                        <a:pt x="14895" y="3070"/>
                        <a:pt x="13793" y="1813"/>
                      </a:cubicBezTo>
                      <a:cubicBezTo>
                        <a:pt x="13108" y="1032"/>
                        <a:pt x="12415" y="415"/>
                        <a:pt x="11997" y="221"/>
                      </a:cubicBezTo>
                      <a:cubicBezTo>
                        <a:pt x="11761" y="111"/>
                        <a:pt x="11493" y="46"/>
                        <a:pt x="11207" y="17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91" name="friendship-2817874_1920.png" descr="friendship-2817874_1920.png"/>
                <p:cNvPicPr>
                  <a:picLocks noChangeAspect="1"/>
                </p:cNvPicPr>
                <p:nvPr/>
              </p:nvPicPr>
              <p:blipFill>
                <a:blip r:embed="rId11"/>
                <a:srcRect l="17183" t="11861" r="11691" b="35301"/>
                <a:stretch>
                  <a:fillRect/>
                </a:stretch>
              </p:blipFill>
              <p:spPr>
                <a:xfrm rot="16200000" flipH="1">
                  <a:off x="-56580" y="2891891"/>
                  <a:ext cx="947778" cy="704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96" extrusionOk="0">
                      <a:moveTo>
                        <a:pt x="15049" y="0"/>
                      </a:moveTo>
                      <a:cubicBezTo>
                        <a:pt x="14591" y="4"/>
                        <a:pt x="14407" y="72"/>
                        <a:pt x="13883" y="426"/>
                      </a:cubicBezTo>
                      <a:cubicBezTo>
                        <a:pt x="13542" y="656"/>
                        <a:pt x="13203" y="945"/>
                        <a:pt x="13124" y="1071"/>
                      </a:cubicBezTo>
                      <a:cubicBezTo>
                        <a:pt x="12926" y="1386"/>
                        <a:pt x="12943" y="1966"/>
                        <a:pt x="13160" y="2337"/>
                      </a:cubicBezTo>
                      <a:cubicBezTo>
                        <a:pt x="13317" y="2607"/>
                        <a:pt x="13335" y="2785"/>
                        <a:pt x="13341" y="3822"/>
                      </a:cubicBezTo>
                      <a:cubicBezTo>
                        <a:pt x="13347" y="4936"/>
                        <a:pt x="13368" y="5071"/>
                        <a:pt x="13666" y="6014"/>
                      </a:cubicBezTo>
                      <a:cubicBezTo>
                        <a:pt x="13841" y="6565"/>
                        <a:pt x="13993" y="7091"/>
                        <a:pt x="14001" y="7182"/>
                      </a:cubicBezTo>
                      <a:cubicBezTo>
                        <a:pt x="14019" y="7406"/>
                        <a:pt x="13584" y="7347"/>
                        <a:pt x="13088" y="7061"/>
                      </a:cubicBezTo>
                      <a:cubicBezTo>
                        <a:pt x="12526" y="6737"/>
                        <a:pt x="12149" y="6686"/>
                        <a:pt x="11786" y="6890"/>
                      </a:cubicBezTo>
                      <a:cubicBezTo>
                        <a:pt x="11545" y="7026"/>
                        <a:pt x="11176" y="7073"/>
                        <a:pt x="10241" y="7073"/>
                      </a:cubicBezTo>
                      <a:cubicBezTo>
                        <a:pt x="9567" y="7073"/>
                        <a:pt x="9004" y="7034"/>
                        <a:pt x="8984" y="6988"/>
                      </a:cubicBezTo>
                      <a:cubicBezTo>
                        <a:pt x="8965" y="6942"/>
                        <a:pt x="8965" y="6685"/>
                        <a:pt x="8993" y="6415"/>
                      </a:cubicBezTo>
                      <a:cubicBezTo>
                        <a:pt x="9039" y="5980"/>
                        <a:pt x="9122" y="5839"/>
                        <a:pt x="9409" y="5661"/>
                      </a:cubicBezTo>
                      <a:cubicBezTo>
                        <a:pt x="9423" y="5652"/>
                        <a:pt x="9329" y="5387"/>
                        <a:pt x="9201" y="5076"/>
                      </a:cubicBezTo>
                      <a:cubicBezTo>
                        <a:pt x="8983" y="4545"/>
                        <a:pt x="8974" y="4501"/>
                        <a:pt x="9093" y="4212"/>
                      </a:cubicBezTo>
                      <a:cubicBezTo>
                        <a:pt x="9174" y="4014"/>
                        <a:pt x="9351" y="3836"/>
                        <a:pt x="9590" y="3725"/>
                      </a:cubicBezTo>
                      <a:cubicBezTo>
                        <a:pt x="10248" y="3418"/>
                        <a:pt x="10104" y="2976"/>
                        <a:pt x="9165" y="2423"/>
                      </a:cubicBezTo>
                      <a:cubicBezTo>
                        <a:pt x="8824" y="2221"/>
                        <a:pt x="8766" y="2126"/>
                        <a:pt x="8641" y="1619"/>
                      </a:cubicBezTo>
                      <a:cubicBezTo>
                        <a:pt x="8524" y="1146"/>
                        <a:pt x="8432" y="1009"/>
                        <a:pt x="8126" y="767"/>
                      </a:cubicBezTo>
                      <a:cubicBezTo>
                        <a:pt x="7790" y="502"/>
                        <a:pt x="7701" y="477"/>
                        <a:pt x="7104" y="523"/>
                      </a:cubicBezTo>
                      <a:cubicBezTo>
                        <a:pt x="6543" y="567"/>
                        <a:pt x="6350" y="642"/>
                        <a:pt x="5767" y="1035"/>
                      </a:cubicBezTo>
                      <a:cubicBezTo>
                        <a:pt x="5391" y="1287"/>
                        <a:pt x="4820" y="1758"/>
                        <a:pt x="4501" y="2082"/>
                      </a:cubicBezTo>
                      <a:lnTo>
                        <a:pt x="3923" y="2666"/>
                      </a:lnTo>
                      <a:lnTo>
                        <a:pt x="3896" y="3372"/>
                      </a:lnTo>
                      <a:cubicBezTo>
                        <a:pt x="3868" y="4156"/>
                        <a:pt x="4028" y="4715"/>
                        <a:pt x="4501" y="5551"/>
                      </a:cubicBezTo>
                      <a:lnTo>
                        <a:pt x="4754" y="6014"/>
                      </a:lnTo>
                      <a:lnTo>
                        <a:pt x="3805" y="7195"/>
                      </a:lnTo>
                      <a:cubicBezTo>
                        <a:pt x="3124" y="8037"/>
                        <a:pt x="2764" y="8401"/>
                        <a:pt x="2558" y="8461"/>
                      </a:cubicBezTo>
                      <a:cubicBezTo>
                        <a:pt x="2149" y="8580"/>
                        <a:pt x="1728" y="8883"/>
                        <a:pt x="1473" y="9252"/>
                      </a:cubicBezTo>
                      <a:cubicBezTo>
                        <a:pt x="1008" y="9925"/>
                        <a:pt x="574" y="11509"/>
                        <a:pt x="208" y="13854"/>
                      </a:cubicBezTo>
                      <a:cubicBezTo>
                        <a:pt x="31" y="14984"/>
                        <a:pt x="24" y="15144"/>
                        <a:pt x="136" y="15254"/>
                      </a:cubicBezTo>
                      <a:cubicBezTo>
                        <a:pt x="248" y="15364"/>
                        <a:pt x="244" y="15530"/>
                        <a:pt x="127" y="16824"/>
                      </a:cubicBezTo>
                      <a:cubicBezTo>
                        <a:pt x="46" y="17715"/>
                        <a:pt x="3" y="18536"/>
                        <a:pt x="0" y="19222"/>
                      </a:cubicBezTo>
                      <a:cubicBezTo>
                        <a:pt x="-3" y="19908"/>
                        <a:pt x="33" y="20454"/>
                        <a:pt x="108" y="20793"/>
                      </a:cubicBezTo>
                      <a:cubicBezTo>
                        <a:pt x="137" y="20920"/>
                        <a:pt x="291" y="21316"/>
                        <a:pt x="389" y="21596"/>
                      </a:cubicBezTo>
                      <a:lnTo>
                        <a:pt x="9490" y="21596"/>
                      </a:lnTo>
                      <a:cubicBezTo>
                        <a:pt x="9532" y="20271"/>
                        <a:pt x="9573" y="18815"/>
                        <a:pt x="9635" y="18553"/>
                      </a:cubicBezTo>
                      <a:cubicBezTo>
                        <a:pt x="9651" y="18486"/>
                        <a:pt x="9664" y="18452"/>
                        <a:pt x="9689" y="18455"/>
                      </a:cubicBezTo>
                      <a:cubicBezTo>
                        <a:pt x="9714" y="18458"/>
                        <a:pt x="9751" y="18489"/>
                        <a:pt x="9807" y="18565"/>
                      </a:cubicBezTo>
                      <a:cubicBezTo>
                        <a:pt x="9913" y="18709"/>
                        <a:pt x="9918" y="19317"/>
                        <a:pt x="9843" y="21596"/>
                      </a:cubicBezTo>
                      <a:lnTo>
                        <a:pt x="11352" y="21596"/>
                      </a:lnTo>
                      <a:cubicBezTo>
                        <a:pt x="11416" y="20779"/>
                        <a:pt x="11437" y="19892"/>
                        <a:pt x="11425" y="18711"/>
                      </a:cubicBezTo>
                      <a:cubicBezTo>
                        <a:pt x="11412" y="17547"/>
                        <a:pt x="11389" y="16369"/>
                        <a:pt x="11379" y="16094"/>
                      </a:cubicBezTo>
                      <a:cubicBezTo>
                        <a:pt x="11366" y="15712"/>
                        <a:pt x="11393" y="15594"/>
                        <a:pt x="11488" y="15594"/>
                      </a:cubicBezTo>
                      <a:cubicBezTo>
                        <a:pt x="11588" y="15594"/>
                        <a:pt x="11620" y="15844"/>
                        <a:pt x="11669" y="16921"/>
                      </a:cubicBezTo>
                      <a:cubicBezTo>
                        <a:pt x="11702" y="17656"/>
                        <a:pt x="11768" y="18748"/>
                        <a:pt x="11813" y="19344"/>
                      </a:cubicBezTo>
                      <a:cubicBezTo>
                        <a:pt x="11890" y="20338"/>
                        <a:pt x="11879" y="20523"/>
                        <a:pt x="11687" y="21596"/>
                      </a:cubicBezTo>
                      <a:lnTo>
                        <a:pt x="20761" y="21596"/>
                      </a:lnTo>
                      <a:cubicBezTo>
                        <a:pt x="20817" y="21397"/>
                        <a:pt x="20938" y="21047"/>
                        <a:pt x="20960" y="20939"/>
                      </a:cubicBezTo>
                      <a:cubicBezTo>
                        <a:pt x="21036" y="20571"/>
                        <a:pt x="21162" y="20191"/>
                        <a:pt x="21240" y="20099"/>
                      </a:cubicBezTo>
                      <a:cubicBezTo>
                        <a:pt x="21432" y="19873"/>
                        <a:pt x="21597" y="18273"/>
                        <a:pt x="21584" y="16763"/>
                      </a:cubicBezTo>
                      <a:cubicBezTo>
                        <a:pt x="21559" y="13907"/>
                        <a:pt x="20921" y="10396"/>
                        <a:pt x="20237" y="9349"/>
                      </a:cubicBezTo>
                      <a:cubicBezTo>
                        <a:pt x="19912" y="8852"/>
                        <a:pt x="19410" y="8518"/>
                        <a:pt x="18728" y="8351"/>
                      </a:cubicBezTo>
                      <a:cubicBezTo>
                        <a:pt x="18504" y="8296"/>
                        <a:pt x="18270" y="8114"/>
                        <a:pt x="18014" y="7791"/>
                      </a:cubicBezTo>
                      <a:cubicBezTo>
                        <a:pt x="17584" y="7249"/>
                        <a:pt x="17326" y="7101"/>
                        <a:pt x="17155" y="7292"/>
                      </a:cubicBezTo>
                      <a:cubicBezTo>
                        <a:pt x="17091" y="7364"/>
                        <a:pt x="17002" y="7391"/>
                        <a:pt x="16956" y="7353"/>
                      </a:cubicBezTo>
                      <a:cubicBezTo>
                        <a:pt x="16742" y="7174"/>
                        <a:pt x="16615" y="5670"/>
                        <a:pt x="16793" y="5429"/>
                      </a:cubicBezTo>
                      <a:cubicBezTo>
                        <a:pt x="16844" y="5362"/>
                        <a:pt x="16947" y="4917"/>
                        <a:pt x="17028" y="4443"/>
                      </a:cubicBezTo>
                      <a:cubicBezTo>
                        <a:pt x="17162" y="3668"/>
                        <a:pt x="17166" y="3493"/>
                        <a:pt x="17065" y="2654"/>
                      </a:cubicBezTo>
                      <a:cubicBezTo>
                        <a:pt x="16937" y="1591"/>
                        <a:pt x="16740" y="1181"/>
                        <a:pt x="16016" y="438"/>
                      </a:cubicBezTo>
                      <a:cubicBezTo>
                        <a:pt x="15616" y="27"/>
                        <a:pt x="15556" y="-4"/>
                        <a:pt x="15049" y="0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92" name="group-6085248_1280.png" descr="group-6085248_1280.png"/>
                <p:cNvPicPr>
                  <a:picLocks noChangeAspect="1"/>
                </p:cNvPicPr>
                <p:nvPr/>
              </p:nvPicPr>
              <p:blipFill>
                <a:blip r:embed="rId12"/>
                <a:srcRect l="5714" t="33857" r="5037" b="416"/>
                <a:stretch>
                  <a:fillRect/>
                </a:stretch>
              </p:blipFill>
              <p:spPr>
                <a:xfrm rot="16200000">
                  <a:off x="-333090" y="1358099"/>
                  <a:ext cx="1475983" cy="736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583" extrusionOk="0">
                      <a:moveTo>
                        <a:pt x="7370" y="9"/>
                      </a:moveTo>
                      <a:cubicBezTo>
                        <a:pt x="7242" y="-10"/>
                        <a:pt x="7104" y="0"/>
                        <a:pt x="6946" y="55"/>
                      </a:cubicBezTo>
                      <a:cubicBezTo>
                        <a:pt x="6461" y="226"/>
                        <a:pt x="6292" y="476"/>
                        <a:pt x="6080" y="1312"/>
                      </a:cubicBezTo>
                      <a:cubicBezTo>
                        <a:pt x="5914" y="1968"/>
                        <a:pt x="5885" y="2324"/>
                        <a:pt x="5941" y="2976"/>
                      </a:cubicBezTo>
                      <a:cubicBezTo>
                        <a:pt x="5969" y="3296"/>
                        <a:pt x="5995" y="3827"/>
                        <a:pt x="5999" y="4162"/>
                      </a:cubicBezTo>
                      <a:cubicBezTo>
                        <a:pt x="6007" y="4824"/>
                        <a:pt x="6105" y="5418"/>
                        <a:pt x="6226" y="5547"/>
                      </a:cubicBezTo>
                      <a:cubicBezTo>
                        <a:pt x="6266" y="5590"/>
                        <a:pt x="6314" y="5806"/>
                        <a:pt x="6342" y="6035"/>
                      </a:cubicBezTo>
                      <a:cubicBezTo>
                        <a:pt x="6369" y="6259"/>
                        <a:pt x="6428" y="6522"/>
                        <a:pt x="6470" y="6629"/>
                      </a:cubicBezTo>
                      <a:cubicBezTo>
                        <a:pt x="6544" y="6818"/>
                        <a:pt x="6542" y="6828"/>
                        <a:pt x="6464" y="7152"/>
                      </a:cubicBezTo>
                      <a:cubicBezTo>
                        <a:pt x="6420" y="7335"/>
                        <a:pt x="6388" y="7527"/>
                        <a:pt x="6388" y="7571"/>
                      </a:cubicBezTo>
                      <a:cubicBezTo>
                        <a:pt x="6388" y="7714"/>
                        <a:pt x="6045" y="8204"/>
                        <a:pt x="5796" y="8420"/>
                      </a:cubicBezTo>
                      <a:cubicBezTo>
                        <a:pt x="5398" y="8765"/>
                        <a:pt x="5430" y="8868"/>
                        <a:pt x="5430" y="7210"/>
                      </a:cubicBezTo>
                      <a:cubicBezTo>
                        <a:pt x="5430" y="5846"/>
                        <a:pt x="5421" y="5723"/>
                        <a:pt x="5331" y="5326"/>
                      </a:cubicBezTo>
                      <a:cubicBezTo>
                        <a:pt x="5113" y="4361"/>
                        <a:pt x="4545" y="3755"/>
                        <a:pt x="3845" y="3755"/>
                      </a:cubicBezTo>
                      <a:cubicBezTo>
                        <a:pt x="3183" y="3755"/>
                        <a:pt x="2724" y="4236"/>
                        <a:pt x="2538" y="5128"/>
                      </a:cubicBezTo>
                      <a:cubicBezTo>
                        <a:pt x="2467" y="5466"/>
                        <a:pt x="2399" y="6589"/>
                        <a:pt x="2398" y="7443"/>
                      </a:cubicBezTo>
                      <a:cubicBezTo>
                        <a:pt x="2398" y="7993"/>
                        <a:pt x="2377" y="8186"/>
                        <a:pt x="2242" y="8862"/>
                      </a:cubicBezTo>
                      <a:cubicBezTo>
                        <a:pt x="2155" y="9294"/>
                        <a:pt x="2060" y="9801"/>
                        <a:pt x="2033" y="9979"/>
                      </a:cubicBezTo>
                      <a:cubicBezTo>
                        <a:pt x="2005" y="10158"/>
                        <a:pt x="1921" y="10575"/>
                        <a:pt x="1847" y="10910"/>
                      </a:cubicBezTo>
                      <a:cubicBezTo>
                        <a:pt x="1773" y="11245"/>
                        <a:pt x="1699" y="11652"/>
                        <a:pt x="1684" y="11818"/>
                      </a:cubicBezTo>
                      <a:cubicBezTo>
                        <a:pt x="1650" y="12193"/>
                        <a:pt x="1634" y="12225"/>
                        <a:pt x="1260" y="12492"/>
                      </a:cubicBezTo>
                      <a:cubicBezTo>
                        <a:pt x="758" y="12851"/>
                        <a:pt x="556" y="13180"/>
                        <a:pt x="331" y="14005"/>
                      </a:cubicBezTo>
                      <a:cubicBezTo>
                        <a:pt x="96" y="14868"/>
                        <a:pt x="0" y="16469"/>
                        <a:pt x="0" y="19612"/>
                      </a:cubicBezTo>
                      <a:lnTo>
                        <a:pt x="0" y="21555"/>
                      </a:lnTo>
                      <a:lnTo>
                        <a:pt x="3264" y="21579"/>
                      </a:lnTo>
                      <a:cubicBezTo>
                        <a:pt x="5059" y="21590"/>
                        <a:pt x="9879" y="21578"/>
                        <a:pt x="13973" y="21555"/>
                      </a:cubicBezTo>
                      <a:lnTo>
                        <a:pt x="21412" y="21520"/>
                      </a:lnTo>
                      <a:lnTo>
                        <a:pt x="21465" y="21125"/>
                      </a:lnTo>
                      <a:cubicBezTo>
                        <a:pt x="21530" y="20593"/>
                        <a:pt x="21595" y="19166"/>
                        <a:pt x="21598" y="18274"/>
                      </a:cubicBezTo>
                      <a:cubicBezTo>
                        <a:pt x="21600" y="17657"/>
                        <a:pt x="21551" y="17082"/>
                        <a:pt x="21302" y="14738"/>
                      </a:cubicBezTo>
                      <a:lnTo>
                        <a:pt x="21006" y="11934"/>
                      </a:lnTo>
                      <a:lnTo>
                        <a:pt x="19856" y="10421"/>
                      </a:lnTo>
                      <a:lnTo>
                        <a:pt x="18706" y="8897"/>
                      </a:lnTo>
                      <a:lnTo>
                        <a:pt x="18526" y="8316"/>
                      </a:lnTo>
                      <a:cubicBezTo>
                        <a:pt x="18353" y="7755"/>
                        <a:pt x="18346" y="7707"/>
                        <a:pt x="18375" y="7304"/>
                      </a:cubicBezTo>
                      <a:cubicBezTo>
                        <a:pt x="18404" y="6904"/>
                        <a:pt x="18411" y="6885"/>
                        <a:pt x="18526" y="6885"/>
                      </a:cubicBezTo>
                      <a:cubicBezTo>
                        <a:pt x="18625" y="6885"/>
                        <a:pt x="18664" y="6838"/>
                        <a:pt x="18723" y="6594"/>
                      </a:cubicBezTo>
                      <a:cubicBezTo>
                        <a:pt x="18763" y="6430"/>
                        <a:pt x="18802" y="6063"/>
                        <a:pt x="18811" y="5779"/>
                      </a:cubicBezTo>
                      <a:cubicBezTo>
                        <a:pt x="18819" y="5496"/>
                        <a:pt x="18848" y="5068"/>
                        <a:pt x="18874" y="4825"/>
                      </a:cubicBezTo>
                      <a:cubicBezTo>
                        <a:pt x="18971" y="3950"/>
                        <a:pt x="18819" y="2968"/>
                        <a:pt x="18497" y="2417"/>
                      </a:cubicBezTo>
                      <a:cubicBezTo>
                        <a:pt x="18130" y="1790"/>
                        <a:pt x="17453" y="1629"/>
                        <a:pt x="17068" y="2080"/>
                      </a:cubicBezTo>
                      <a:cubicBezTo>
                        <a:pt x="16709" y="2500"/>
                        <a:pt x="16529" y="2983"/>
                        <a:pt x="16488" y="3650"/>
                      </a:cubicBezTo>
                      <a:cubicBezTo>
                        <a:pt x="16474" y="3864"/>
                        <a:pt x="16415" y="4233"/>
                        <a:pt x="16360" y="4465"/>
                      </a:cubicBezTo>
                      <a:cubicBezTo>
                        <a:pt x="16218" y="5058"/>
                        <a:pt x="16197" y="5518"/>
                        <a:pt x="16296" y="5663"/>
                      </a:cubicBezTo>
                      <a:cubicBezTo>
                        <a:pt x="16360" y="5756"/>
                        <a:pt x="16371" y="5878"/>
                        <a:pt x="16371" y="6408"/>
                      </a:cubicBezTo>
                      <a:cubicBezTo>
                        <a:pt x="16371" y="6932"/>
                        <a:pt x="16385" y="7087"/>
                        <a:pt x="16458" y="7292"/>
                      </a:cubicBezTo>
                      <a:cubicBezTo>
                        <a:pt x="16529" y="7490"/>
                        <a:pt x="16541" y="7620"/>
                        <a:pt x="16522" y="7897"/>
                      </a:cubicBezTo>
                      <a:cubicBezTo>
                        <a:pt x="16502" y="8194"/>
                        <a:pt x="16471" y="8281"/>
                        <a:pt x="16307" y="8525"/>
                      </a:cubicBezTo>
                      <a:cubicBezTo>
                        <a:pt x="16200" y="8685"/>
                        <a:pt x="15761" y="9106"/>
                        <a:pt x="15309" y="9479"/>
                      </a:cubicBezTo>
                      <a:lnTo>
                        <a:pt x="14501" y="10154"/>
                      </a:lnTo>
                      <a:lnTo>
                        <a:pt x="14275" y="9933"/>
                      </a:lnTo>
                      <a:cubicBezTo>
                        <a:pt x="13976" y="9653"/>
                        <a:pt x="13721" y="9235"/>
                        <a:pt x="13601" y="8828"/>
                      </a:cubicBezTo>
                      <a:cubicBezTo>
                        <a:pt x="13437" y="8266"/>
                        <a:pt x="13452" y="8203"/>
                        <a:pt x="13886" y="7792"/>
                      </a:cubicBezTo>
                      <a:cubicBezTo>
                        <a:pt x="14097" y="7592"/>
                        <a:pt x="14333" y="7337"/>
                        <a:pt x="14408" y="7222"/>
                      </a:cubicBezTo>
                      <a:cubicBezTo>
                        <a:pt x="14703" y="6774"/>
                        <a:pt x="14885" y="5730"/>
                        <a:pt x="14885" y="4500"/>
                      </a:cubicBezTo>
                      <a:cubicBezTo>
                        <a:pt x="14885" y="3782"/>
                        <a:pt x="14878" y="3701"/>
                        <a:pt x="14745" y="3197"/>
                      </a:cubicBezTo>
                      <a:cubicBezTo>
                        <a:pt x="14667" y="2901"/>
                        <a:pt x="14565" y="2450"/>
                        <a:pt x="14519" y="2196"/>
                      </a:cubicBezTo>
                      <a:cubicBezTo>
                        <a:pt x="14473" y="1943"/>
                        <a:pt x="14379" y="1623"/>
                        <a:pt x="14310" y="1486"/>
                      </a:cubicBezTo>
                      <a:cubicBezTo>
                        <a:pt x="14235" y="1341"/>
                        <a:pt x="14178" y="1133"/>
                        <a:pt x="14170" y="986"/>
                      </a:cubicBezTo>
                      <a:cubicBezTo>
                        <a:pt x="14136" y="366"/>
                        <a:pt x="13934" y="15"/>
                        <a:pt x="13619" y="21"/>
                      </a:cubicBezTo>
                      <a:cubicBezTo>
                        <a:pt x="13386" y="24"/>
                        <a:pt x="13262" y="177"/>
                        <a:pt x="13137" y="602"/>
                      </a:cubicBezTo>
                      <a:cubicBezTo>
                        <a:pt x="13043" y="918"/>
                        <a:pt x="13012" y="960"/>
                        <a:pt x="12840" y="1009"/>
                      </a:cubicBezTo>
                      <a:cubicBezTo>
                        <a:pt x="12541" y="1095"/>
                        <a:pt x="12400" y="1299"/>
                        <a:pt x="12254" y="1882"/>
                      </a:cubicBezTo>
                      <a:cubicBezTo>
                        <a:pt x="12183" y="2165"/>
                        <a:pt x="12095" y="2658"/>
                        <a:pt x="12056" y="2976"/>
                      </a:cubicBezTo>
                      <a:cubicBezTo>
                        <a:pt x="12018" y="3294"/>
                        <a:pt x="11945" y="3667"/>
                        <a:pt x="11894" y="3802"/>
                      </a:cubicBezTo>
                      <a:cubicBezTo>
                        <a:pt x="11843" y="3936"/>
                        <a:pt x="11731" y="4320"/>
                        <a:pt x="11650" y="4663"/>
                      </a:cubicBezTo>
                      <a:cubicBezTo>
                        <a:pt x="11377" y="5811"/>
                        <a:pt x="11472" y="6818"/>
                        <a:pt x="11923" y="7606"/>
                      </a:cubicBezTo>
                      <a:lnTo>
                        <a:pt x="12126" y="7955"/>
                      </a:lnTo>
                      <a:lnTo>
                        <a:pt x="12074" y="8362"/>
                      </a:lnTo>
                      <a:cubicBezTo>
                        <a:pt x="12007" y="8908"/>
                        <a:pt x="11826" y="9697"/>
                        <a:pt x="11725" y="9875"/>
                      </a:cubicBezTo>
                      <a:cubicBezTo>
                        <a:pt x="11645" y="10017"/>
                        <a:pt x="11642" y="10013"/>
                        <a:pt x="11569" y="9828"/>
                      </a:cubicBezTo>
                      <a:cubicBezTo>
                        <a:pt x="11527" y="9723"/>
                        <a:pt x="11392" y="9493"/>
                        <a:pt x="11272" y="9305"/>
                      </a:cubicBezTo>
                      <a:cubicBezTo>
                        <a:pt x="11094" y="9024"/>
                        <a:pt x="11027" y="8956"/>
                        <a:pt x="10883" y="8956"/>
                      </a:cubicBezTo>
                      <a:cubicBezTo>
                        <a:pt x="10696" y="8956"/>
                        <a:pt x="10635" y="8881"/>
                        <a:pt x="10593" y="8548"/>
                      </a:cubicBezTo>
                      <a:cubicBezTo>
                        <a:pt x="10568" y="8350"/>
                        <a:pt x="10521" y="8309"/>
                        <a:pt x="9768" y="7908"/>
                      </a:cubicBezTo>
                      <a:cubicBezTo>
                        <a:pt x="8764" y="7374"/>
                        <a:pt x="8397" y="7078"/>
                        <a:pt x="8311" y="6733"/>
                      </a:cubicBezTo>
                      <a:cubicBezTo>
                        <a:pt x="8276" y="6595"/>
                        <a:pt x="8213" y="6428"/>
                        <a:pt x="8171" y="6361"/>
                      </a:cubicBezTo>
                      <a:cubicBezTo>
                        <a:pt x="8104" y="6255"/>
                        <a:pt x="8098" y="6197"/>
                        <a:pt x="8136" y="5919"/>
                      </a:cubicBezTo>
                      <a:cubicBezTo>
                        <a:pt x="8161" y="5744"/>
                        <a:pt x="8216" y="5499"/>
                        <a:pt x="8258" y="5384"/>
                      </a:cubicBezTo>
                      <a:cubicBezTo>
                        <a:pt x="8356" y="5118"/>
                        <a:pt x="8476" y="4015"/>
                        <a:pt x="8421" y="3883"/>
                      </a:cubicBezTo>
                      <a:cubicBezTo>
                        <a:pt x="8396" y="3822"/>
                        <a:pt x="8401" y="3480"/>
                        <a:pt x="8427" y="2906"/>
                      </a:cubicBezTo>
                      <a:cubicBezTo>
                        <a:pt x="8465" y="2046"/>
                        <a:pt x="8446" y="1289"/>
                        <a:pt x="8386" y="1114"/>
                      </a:cubicBezTo>
                      <a:cubicBezTo>
                        <a:pt x="8328" y="947"/>
                        <a:pt x="7866" y="273"/>
                        <a:pt x="7747" y="183"/>
                      </a:cubicBezTo>
                      <a:cubicBezTo>
                        <a:pt x="7617" y="85"/>
                        <a:pt x="7498" y="28"/>
                        <a:pt x="7370" y="9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93" name="modern-2839686_1920.png" descr="modern-2839686_1920.png"/>
                <p:cNvPicPr>
                  <a:picLocks noChangeAspect="1"/>
                </p:cNvPicPr>
                <p:nvPr/>
              </p:nvPicPr>
              <p:blipFill>
                <a:blip r:embed="rId13"/>
                <a:srcRect l="45778" t="7774" r="5243"/>
                <a:stretch>
                  <a:fillRect/>
                </a:stretch>
              </p:blipFill>
              <p:spPr>
                <a:xfrm rot="16200000">
                  <a:off x="235795" y="-94279"/>
                  <a:ext cx="438868" cy="627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8" h="21550" extrusionOk="0">
                      <a:moveTo>
                        <a:pt x="11158" y="33"/>
                      </a:moveTo>
                      <a:cubicBezTo>
                        <a:pt x="10064" y="-50"/>
                        <a:pt x="9690" y="2"/>
                        <a:pt x="7903" y="442"/>
                      </a:cubicBezTo>
                      <a:lnTo>
                        <a:pt x="6462" y="796"/>
                      </a:lnTo>
                      <a:lnTo>
                        <a:pt x="6520" y="1137"/>
                      </a:lnTo>
                      <a:cubicBezTo>
                        <a:pt x="6563" y="1445"/>
                        <a:pt x="6539" y="1530"/>
                        <a:pt x="6228" y="2172"/>
                      </a:cubicBezTo>
                      <a:cubicBezTo>
                        <a:pt x="5893" y="2862"/>
                        <a:pt x="5891" y="2871"/>
                        <a:pt x="5955" y="3276"/>
                      </a:cubicBezTo>
                      <a:cubicBezTo>
                        <a:pt x="6032" y="3766"/>
                        <a:pt x="5951" y="3918"/>
                        <a:pt x="5370" y="4366"/>
                      </a:cubicBezTo>
                      <a:cubicBezTo>
                        <a:pt x="5168" y="4522"/>
                        <a:pt x="5000" y="4654"/>
                        <a:pt x="5000" y="4666"/>
                      </a:cubicBezTo>
                      <a:cubicBezTo>
                        <a:pt x="5000" y="4792"/>
                        <a:pt x="5188" y="4973"/>
                        <a:pt x="5409" y="5048"/>
                      </a:cubicBezTo>
                      <a:cubicBezTo>
                        <a:pt x="5707" y="5148"/>
                        <a:pt x="5752" y="5178"/>
                        <a:pt x="5935" y="5538"/>
                      </a:cubicBezTo>
                      <a:cubicBezTo>
                        <a:pt x="6004" y="5672"/>
                        <a:pt x="6149" y="5855"/>
                        <a:pt x="6267" y="5947"/>
                      </a:cubicBezTo>
                      <a:cubicBezTo>
                        <a:pt x="6484" y="6117"/>
                        <a:pt x="6553" y="6426"/>
                        <a:pt x="6403" y="6533"/>
                      </a:cubicBezTo>
                      <a:cubicBezTo>
                        <a:pt x="6361" y="6563"/>
                        <a:pt x="6377" y="6686"/>
                        <a:pt x="6442" y="6860"/>
                      </a:cubicBezTo>
                      <a:cubicBezTo>
                        <a:pt x="6500" y="7015"/>
                        <a:pt x="6559" y="7280"/>
                        <a:pt x="6559" y="7446"/>
                      </a:cubicBezTo>
                      <a:cubicBezTo>
                        <a:pt x="6559" y="7612"/>
                        <a:pt x="6594" y="7798"/>
                        <a:pt x="6637" y="7855"/>
                      </a:cubicBezTo>
                      <a:cubicBezTo>
                        <a:pt x="6693" y="7928"/>
                        <a:pt x="6678" y="8013"/>
                        <a:pt x="6617" y="8141"/>
                      </a:cubicBezTo>
                      <a:cubicBezTo>
                        <a:pt x="6545" y="8294"/>
                        <a:pt x="6466" y="8348"/>
                        <a:pt x="6013" y="8495"/>
                      </a:cubicBezTo>
                      <a:cubicBezTo>
                        <a:pt x="5722" y="8590"/>
                        <a:pt x="5005" y="8768"/>
                        <a:pt x="4415" y="8904"/>
                      </a:cubicBezTo>
                      <a:cubicBezTo>
                        <a:pt x="3122" y="9203"/>
                        <a:pt x="2759" y="9326"/>
                        <a:pt x="2408" y="9585"/>
                      </a:cubicBezTo>
                      <a:cubicBezTo>
                        <a:pt x="1677" y="10127"/>
                        <a:pt x="1242" y="11087"/>
                        <a:pt x="460" y="13946"/>
                      </a:cubicBezTo>
                      <a:cubicBezTo>
                        <a:pt x="-15" y="15680"/>
                        <a:pt x="-20" y="15813"/>
                        <a:pt x="12" y="17407"/>
                      </a:cubicBezTo>
                      <a:lnTo>
                        <a:pt x="31" y="18838"/>
                      </a:lnTo>
                      <a:lnTo>
                        <a:pt x="304" y="19356"/>
                      </a:lnTo>
                      <a:cubicBezTo>
                        <a:pt x="949" y="20581"/>
                        <a:pt x="946" y="20549"/>
                        <a:pt x="869" y="20923"/>
                      </a:cubicBezTo>
                      <a:cubicBezTo>
                        <a:pt x="830" y="21112"/>
                        <a:pt x="792" y="21322"/>
                        <a:pt x="791" y="21400"/>
                      </a:cubicBezTo>
                      <a:lnTo>
                        <a:pt x="791" y="21550"/>
                      </a:lnTo>
                      <a:lnTo>
                        <a:pt x="19400" y="21550"/>
                      </a:lnTo>
                      <a:lnTo>
                        <a:pt x="19459" y="21305"/>
                      </a:lnTo>
                      <a:cubicBezTo>
                        <a:pt x="19501" y="21107"/>
                        <a:pt x="19575" y="21019"/>
                        <a:pt x="19868" y="20814"/>
                      </a:cubicBezTo>
                      <a:cubicBezTo>
                        <a:pt x="20292" y="20518"/>
                        <a:pt x="20440" y="20339"/>
                        <a:pt x="21057" y="19274"/>
                      </a:cubicBezTo>
                      <a:cubicBezTo>
                        <a:pt x="21370" y="18734"/>
                        <a:pt x="21522" y="18379"/>
                        <a:pt x="21544" y="18184"/>
                      </a:cubicBezTo>
                      <a:cubicBezTo>
                        <a:pt x="21580" y="17861"/>
                        <a:pt x="21409" y="16976"/>
                        <a:pt x="20979" y="15377"/>
                      </a:cubicBezTo>
                      <a:cubicBezTo>
                        <a:pt x="20549" y="13779"/>
                        <a:pt x="20309" y="12620"/>
                        <a:pt x="20180" y="11343"/>
                      </a:cubicBezTo>
                      <a:cubicBezTo>
                        <a:pt x="20074" y="10289"/>
                        <a:pt x="19995" y="9907"/>
                        <a:pt x="19673" y="9136"/>
                      </a:cubicBezTo>
                      <a:cubicBezTo>
                        <a:pt x="19651" y="9083"/>
                        <a:pt x="19538" y="9036"/>
                        <a:pt x="19400" y="9027"/>
                      </a:cubicBezTo>
                      <a:cubicBezTo>
                        <a:pt x="19274" y="9018"/>
                        <a:pt x="19143" y="8974"/>
                        <a:pt x="19108" y="8931"/>
                      </a:cubicBezTo>
                      <a:cubicBezTo>
                        <a:pt x="18969" y="8760"/>
                        <a:pt x="17412" y="6049"/>
                        <a:pt x="17276" y="5743"/>
                      </a:cubicBezTo>
                      <a:cubicBezTo>
                        <a:pt x="17197" y="5562"/>
                        <a:pt x="16975" y="4838"/>
                        <a:pt x="16789" y="4135"/>
                      </a:cubicBezTo>
                      <a:cubicBezTo>
                        <a:pt x="16542" y="3198"/>
                        <a:pt x="16398" y="2771"/>
                        <a:pt x="16244" y="2540"/>
                      </a:cubicBezTo>
                      <a:cubicBezTo>
                        <a:pt x="16009" y="2189"/>
                        <a:pt x="15111" y="1240"/>
                        <a:pt x="14665" y="864"/>
                      </a:cubicBezTo>
                      <a:cubicBezTo>
                        <a:pt x="14137" y="419"/>
                        <a:pt x="13194" y="187"/>
                        <a:pt x="11158" y="33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296" name="Rettangolo"/>
            <p:cNvSpPr/>
            <p:nvPr/>
          </p:nvSpPr>
          <p:spPr>
            <a:xfrm rot="16200000">
              <a:off x="-1122837" y="2255703"/>
              <a:ext cx="4478014" cy="57893"/>
            </a:xfrm>
            <a:prstGeom prst="rect">
              <a:avLst/>
            </a:prstGeom>
            <a:solidFill>
              <a:srgbClr val="EF42A1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0" name="1"/>
          <p:cNvGrpSpPr/>
          <p:nvPr/>
        </p:nvGrpSpPr>
        <p:grpSpPr>
          <a:xfrm>
            <a:off x="2781000" y="2094346"/>
            <a:ext cx="276343" cy="295945"/>
            <a:chOff x="0" y="0"/>
            <a:chExt cx="276342" cy="295943"/>
          </a:xfrm>
        </p:grpSpPr>
        <p:sp>
          <p:nvSpPr>
            <p:cNvPr id="299" name="1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1</a:t>
              </a:r>
            </a:p>
          </p:txBody>
        </p:sp>
        <p:pic>
          <p:nvPicPr>
            <p:cNvPr id="298" name="1 1" descr="1 1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grpSp>
        <p:nvGrpSpPr>
          <p:cNvPr id="303" name="2"/>
          <p:cNvGrpSpPr/>
          <p:nvPr/>
        </p:nvGrpSpPr>
        <p:grpSpPr>
          <a:xfrm>
            <a:off x="2781000" y="2644988"/>
            <a:ext cx="276343" cy="295945"/>
            <a:chOff x="0" y="0"/>
            <a:chExt cx="276342" cy="295943"/>
          </a:xfrm>
        </p:grpSpPr>
        <p:sp>
          <p:nvSpPr>
            <p:cNvPr id="302" name="2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2</a:t>
              </a:r>
            </a:p>
          </p:txBody>
        </p:sp>
        <p:pic>
          <p:nvPicPr>
            <p:cNvPr id="301" name="2 2" descr="2 2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04" name="Schermata 2021-07-07 alle 16.40.44.png" descr="Schermata 2021-07-07 alle 16.40.44.png"/>
          <p:cNvPicPr>
            <a:picLocks noChangeAspect="1"/>
          </p:cNvPicPr>
          <p:nvPr/>
        </p:nvPicPr>
        <p:blipFill>
          <a:blip r:embed="rId15"/>
          <a:srcRect t="33112"/>
          <a:stretch>
            <a:fillRect/>
          </a:stretch>
        </p:blipFill>
        <p:spPr>
          <a:xfrm>
            <a:off x="3199477" y="3218918"/>
            <a:ext cx="3807767" cy="1078970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07" name="3"/>
          <p:cNvGrpSpPr/>
          <p:nvPr/>
        </p:nvGrpSpPr>
        <p:grpSpPr>
          <a:xfrm>
            <a:off x="420389" y="3758470"/>
            <a:ext cx="276344" cy="295945"/>
            <a:chOff x="0" y="0"/>
            <a:chExt cx="276342" cy="295943"/>
          </a:xfrm>
        </p:grpSpPr>
        <p:sp>
          <p:nvSpPr>
            <p:cNvPr id="306" name="3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3</a:t>
              </a:r>
            </a:p>
          </p:txBody>
        </p:sp>
        <p:pic>
          <p:nvPicPr>
            <p:cNvPr id="305" name="3 3" descr="3 3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08" name="Linea Forma" descr="Linea Forma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1946103" y="2677110"/>
            <a:ext cx="123498" cy="2408898"/>
          </a:xfrm>
          <a:prstGeom prst="rect">
            <a:avLst/>
          </a:prstGeom>
        </p:spPr>
      </p:pic>
      <p:pic>
        <p:nvPicPr>
          <p:cNvPr id="311" name="Schermata 2021-07-07 alle 16.51.00.png" descr="Schermata 2021-07-07 alle 16.51.00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3190474" y="4688179"/>
            <a:ext cx="3987660" cy="3191055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312" name="Rettangolo"/>
          <p:cNvSpPr/>
          <p:nvPr/>
        </p:nvSpPr>
        <p:spPr>
          <a:xfrm>
            <a:off x="4630900" y="6069578"/>
            <a:ext cx="923541" cy="120003"/>
          </a:xfrm>
          <a:prstGeom prst="rect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5742" tIns="15742" rIns="15742" bIns="15742" numCol="1" anchor="ctr">
            <a:noAutofit/>
          </a:bodyPr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16" name="4"/>
          <p:cNvGrpSpPr/>
          <p:nvPr/>
        </p:nvGrpSpPr>
        <p:grpSpPr>
          <a:xfrm>
            <a:off x="420389" y="4840019"/>
            <a:ext cx="276344" cy="295945"/>
            <a:chOff x="0" y="0"/>
            <a:chExt cx="276342" cy="295943"/>
          </a:xfrm>
        </p:grpSpPr>
        <p:sp>
          <p:nvSpPr>
            <p:cNvPr id="315" name="4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4</a:t>
              </a:r>
            </a:p>
          </p:txBody>
        </p:sp>
        <p:pic>
          <p:nvPicPr>
            <p:cNvPr id="314" name="4 4" descr="4 4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sp>
        <p:nvSpPr>
          <p:cNvPr id="317" name="Sei interessato ad un’offerta a prezzo fisso o variabile ? Con le offerte a prezzo variabile la bolletta cambia in base ai prezzi all’ingrosso dell’energia. Con le offerte a prezzo fisso, il costo della fornitura rimane fermo per tutta la vigenza del con"/>
          <p:cNvSpPr txBox="1"/>
          <p:nvPr/>
        </p:nvSpPr>
        <p:spPr>
          <a:xfrm>
            <a:off x="823113" y="4871059"/>
            <a:ext cx="2329905" cy="14525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3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Sei interessato ad un’offerta a prezzo fisso o variabile ? Con le offerte a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 prezzo variabile</a:t>
            </a:r>
            <a:r>
              <a:t> la bolletta cambia in base ai prezzi all’ingrosso dell’energia. Con le offerte a 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prezzo fisso</a:t>
            </a:r>
            <a:r>
              <a:t>, il costo della fornitura rimane fermo per tutta la vigenza del contratto </a:t>
            </a:r>
          </a:p>
        </p:txBody>
      </p:sp>
      <p:pic>
        <p:nvPicPr>
          <p:cNvPr id="318" name="Linea Forma" descr="Linea Forma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3468761" y="5465876"/>
            <a:ext cx="318716" cy="1645794"/>
          </a:xfrm>
          <a:prstGeom prst="rect">
            <a:avLst/>
          </a:prstGeom>
        </p:spPr>
      </p:pic>
      <p:grpSp>
        <p:nvGrpSpPr>
          <p:cNvPr id="322" name="5"/>
          <p:cNvGrpSpPr/>
          <p:nvPr/>
        </p:nvGrpSpPr>
        <p:grpSpPr>
          <a:xfrm>
            <a:off x="420389" y="6529251"/>
            <a:ext cx="276344" cy="295945"/>
            <a:chOff x="0" y="0"/>
            <a:chExt cx="276342" cy="295943"/>
          </a:xfrm>
        </p:grpSpPr>
        <p:sp>
          <p:nvSpPr>
            <p:cNvPr id="321" name="5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5</a:t>
              </a:r>
            </a:p>
          </p:txBody>
        </p:sp>
        <p:pic>
          <p:nvPicPr>
            <p:cNvPr id="320" name="5 5" descr="5 5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sp>
        <p:nvSpPr>
          <p:cNvPr id="323" name="Indica se sei residente dove vuoi attivare la fornitura o il nuovo contratto"/>
          <p:cNvSpPr txBox="1"/>
          <p:nvPr/>
        </p:nvSpPr>
        <p:spPr>
          <a:xfrm>
            <a:off x="823113" y="7166366"/>
            <a:ext cx="2266864" cy="354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-10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rPr dirty="0"/>
              <a:t>Indica se </a:t>
            </a:r>
            <a:r>
              <a:rPr lang="it-IT" dirty="0"/>
              <a:t>hai diritto al servizio di maggior tutela</a:t>
            </a:r>
            <a:endParaRPr dirty="0"/>
          </a:p>
        </p:txBody>
      </p:sp>
      <p:grpSp>
        <p:nvGrpSpPr>
          <p:cNvPr id="326" name="6"/>
          <p:cNvGrpSpPr/>
          <p:nvPr/>
        </p:nvGrpSpPr>
        <p:grpSpPr>
          <a:xfrm>
            <a:off x="420389" y="7038615"/>
            <a:ext cx="276344" cy="295945"/>
            <a:chOff x="0" y="0"/>
            <a:chExt cx="276342" cy="295943"/>
          </a:xfrm>
        </p:grpSpPr>
        <p:sp>
          <p:nvSpPr>
            <p:cNvPr id="325" name="6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6</a:t>
              </a:r>
            </a:p>
          </p:txBody>
        </p:sp>
        <p:pic>
          <p:nvPicPr>
            <p:cNvPr id="324" name="6 6" descr="6 6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27" name="Linea Linea" descr="Linea Linea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16196851">
            <a:off x="2972928" y="7127342"/>
            <a:ext cx="123504" cy="556798"/>
          </a:xfrm>
          <a:prstGeom prst="rect">
            <a:avLst/>
          </a:prstGeom>
        </p:spPr>
      </p:pic>
      <p:pic>
        <p:nvPicPr>
          <p:cNvPr id="329" name="Linea Forma" descr="Linea Forma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16200000">
            <a:off x="3005223" y="6672110"/>
            <a:ext cx="173193" cy="442456"/>
          </a:xfrm>
          <a:prstGeom prst="rect">
            <a:avLst/>
          </a:prstGeom>
        </p:spPr>
      </p:pic>
      <p:grpSp>
        <p:nvGrpSpPr>
          <p:cNvPr id="333" name="7"/>
          <p:cNvGrpSpPr/>
          <p:nvPr/>
        </p:nvGrpSpPr>
        <p:grpSpPr>
          <a:xfrm>
            <a:off x="420389" y="8004206"/>
            <a:ext cx="276344" cy="295945"/>
            <a:chOff x="0" y="0"/>
            <a:chExt cx="276342" cy="295943"/>
          </a:xfrm>
        </p:grpSpPr>
        <p:sp>
          <p:nvSpPr>
            <p:cNvPr id="332" name="7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7</a:t>
              </a:r>
            </a:p>
          </p:txBody>
        </p:sp>
        <p:pic>
          <p:nvPicPr>
            <p:cNvPr id="331" name="7 7" descr="7 7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sp>
        <p:nvSpPr>
          <p:cNvPr id="334" name="Poi clicca “avanti”"/>
          <p:cNvSpPr txBox="1"/>
          <p:nvPr/>
        </p:nvSpPr>
        <p:spPr>
          <a:xfrm>
            <a:off x="823113" y="7677080"/>
            <a:ext cx="1195931" cy="207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EF42A1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rPr>
                <a:solidFill>
                  <a:srgbClr val="000000"/>
                </a:solidFill>
              </a:rPr>
              <a:t>Poi clicca</a:t>
            </a:r>
            <a:r>
              <a:t> 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“avanti”</a:t>
            </a:r>
          </a:p>
        </p:txBody>
      </p:sp>
      <p:grpSp>
        <p:nvGrpSpPr>
          <p:cNvPr id="337" name="8"/>
          <p:cNvGrpSpPr/>
          <p:nvPr/>
        </p:nvGrpSpPr>
        <p:grpSpPr>
          <a:xfrm>
            <a:off x="420389" y="8621566"/>
            <a:ext cx="276344" cy="295944"/>
            <a:chOff x="0" y="0"/>
            <a:chExt cx="276342" cy="295943"/>
          </a:xfrm>
        </p:grpSpPr>
        <p:sp>
          <p:nvSpPr>
            <p:cNvPr id="336" name="8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8</a:t>
              </a:r>
            </a:p>
          </p:txBody>
        </p:sp>
        <p:pic>
          <p:nvPicPr>
            <p:cNvPr id="335" name="8 8" descr="8 8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38" name="Linea Linea" descr="Linea Linea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16196851">
            <a:off x="3037050" y="7924075"/>
            <a:ext cx="123504" cy="456410"/>
          </a:xfrm>
          <a:prstGeom prst="rect">
            <a:avLst/>
          </a:prstGeom>
        </p:spPr>
      </p:pic>
      <p:pic>
        <p:nvPicPr>
          <p:cNvPr id="340" name="Linea Linea" descr="Linea Linea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 rot="16196851">
            <a:off x="3131845" y="8622285"/>
            <a:ext cx="123504" cy="294562"/>
          </a:xfrm>
          <a:prstGeom prst="rect">
            <a:avLst/>
          </a:prstGeom>
        </p:spPr>
      </p:pic>
      <p:grpSp>
        <p:nvGrpSpPr>
          <p:cNvPr id="344" name="9"/>
          <p:cNvGrpSpPr/>
          <p:nvPr/>
        </p:nvGrpSpPr>
        <p:grpSpPr>
          <a:xfrm>
            <a:off x="420389" y="9431125"/>
            <a:ext cx="276344" cy="295944"/>
            <a:chOff x="0" y="0"/>
            <a:chExt cx="276342" cy="295943"/>
          </a:xfrm>
        </p:grpSpPr>
        <p:sp>
          <p:nvSpPr>
            <p:cNvPr id="343" name="9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9</a:t>
              </a:r>
            </a:p>
          </p:txBody>
        </p:sp>
        <p:pic>
          <p:nvPicPr>
            <p:cNvPr id="342" name="9 9" descr="9 9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45" name="Linea Forma" descr="Linea Forma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 rot="16200000">
            <a:off x="3554725" y="8635479"/>
            <a:ext cx="319001" cy="1446100"/>
          </a:xfrm>
          <a:prstGeom prst="rect">
            <a:avLst/>
          </a:prstGeom>
        </p:spPr>
      </p:pic>
      <p:grpSp>
        <p:nvGrpSpPr>
          <p:cNvPr id="349" name="A"/>
          <p:cNvGrpSpPr/>
          <p:nvPr/>
        </p:nvGrpSpPr>
        <p:grpSpPr>
          <a:xfrm>
            <a:off x="2790274" y="8008873"/>
            <a:ext cx="276343" cy="295945"/>
            <a:chOff x="0" y="0"/>
            <a:chExt cx="276342" cy="295943"/>
          </a:xfrm>
        </p:grpSpPr>
        <p:sp>
          <p:nvSpPr>
            <p:cNvPr id="348" name="A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rgbClr val="52A1D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A</a:t>
              </a:r>
            </a:p>
          </p:txBody>
        </p:sp>
        <p:pic>
          <p:nvPicPr>
            <p:cNvPr id="347" name="A A" descr="A A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grpSp>
        <p:nvGrpSpPr>
          <p:cNvPr id="352" name="B"/>
          <p:cNvGrpSpPr/>
          <p:nvPr/>
        </p:nvGrpSpPr>
        <p:grpSpPr>
          <a:xfrm>
            <a:off x="2805223" y="8621566"/>
            <a:ext cx="276343" cy="295944"/>
            <a:chOff x="0" y="0"/>
            <a:chExt cx="276342" cy="295943"/>
          </a:xfrm>
        </p:grpSpPr>
        <p:sp>
          <p:nvSpPr>
            <p:cNvPr id="351" name="B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rgbClr val="52A1D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B</a:t>
              </a:r>
            </a:p>
          </p:txBody>
        </p:sp>
        <p:pic>
          <p:nvPicPr>
            <p:cNvPr id="350" name="B B" descr="B B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sp>
        <p:nvSpPr>
          <p:cNvPr id="2" name="ENERGIA…">
            <a:extLst>
              <a:ext uri="{FF2B5EF4-FFF2-40B4-BE49-F238E27FC236}">
                <a16:creationId xmlns:a16="http://schemas.microsoft.com/office/drawing/2014/main" id="{907305D9-1B27-5F29-1388-570800795636}"/>
              </a:ext>
            </a:extLst>
          </p:cNvPr>
          <p:cNvSpPr/>
          <p:nvPr/>
        </p:nvSpPr>
        <p:spPr>
          <a:xfrm>
            <a:off x="521634" y="152562"/>
            <a:ext cx="2794974" cy="165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127" extrusionOk="0">
                <a:moveTo>
                  <a:pt x="2" y="7440"/>
                </a:moveTo>
                <a:cubicBezTo>
                  <a:pt x="-81" y="3045"/>
                  <a:pt x="2267" y="-473"/>
                  <a:pt x="4961" y="52"/>
                </a:cubicBezTo>
                <a:cubicBezTo>
                  <a:pt x="6236" y="301"/>
                  <a:pt x="7331" y="1423"/>
                  <a:pt x="8473" y="2109"/>
                </a:cubicBezTo>
                <a:cubicBezTo>
                  <a:pt x="10248" y="3178"/>
                  <a:pt x="11221" y="2516"/>
                  <a:pt x="13990" y="2351"/>
                </a:cubicBezTo>
                <a:lnTo>
                  <a:pt x="21519" y="21127"/>
                </a:lnTo>
                <a:lnTo>
                  <a:pt x="8800" y="17387"/>
                </a:lnTo>
                <a:lnTo>
                  <a:pt x="3265" y="16688"/>
                </a:lnTo>
                <a:cubicBezTo>
                  <a:pt x="2708" y="16850"/>
                  <a:pt x="2136" y="16617"/>
                  <a:pt x="1688" y="16046"/>
                </a:cubicBezTo>
                <a:cubicBezTo>
                  <a:pt x="887" y="15028"/>
                  <a:pt x="670" y="13285"/>
                  <a:pt x="487" y="11638"/>
                </a:cubicBezTo>
                <a:cubicBezTo>
                  <a:pt x="331" y="10234"/>
                  <a:pt x="170" y="8837"/>
                  <a:pt x="2" y="7440"/>
                </a:cubicBez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/>
          <a:lstStyle/>
          <a:p>
            <a:pPr algn="l">
              <a:defRPr sz="1500" spc="-75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ENERGIA</a:t>
            </a:r>
          </a:p>
          <a:p>
            <a:pPr algn="l">
              <a:defRPr sz="1500" spc="-75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ELETTRICA</a:t>
            </a:r>
          </a:p>
          <a:p>
            <a:pPr algn="l"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PIÙ </a:t>
            </a:r>
          </a:p>
          <a:p>
            <a:pPr algn="l"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PIÙ</a:t>
            </a:r>
          </a:p>
        </p:txBody>
      </p:sp>
      <p:sp>
        <p:nvSpPr>
          <p:cNvPr id="3" name="INFORMATI">
            <a:extLst>
              <a:ext uri="{FF2B5EF4-FFF2-40B4-BE49-F238E27FC236}">
                <a16:creationId xmlns:a16="http://schemas.microsoft.com/office/drawing/2014/main" id="{1025B995-B2EA-F092-C9E5-35117CF92676}"/>
              </a:ext>
            </a:extLst>
          </p:cNvPr>
          <p:cNvSpPr txBox="1"/>
          <p:nvPr/>
        </p:nvSpPr>
        <p:spPr>
          <a:xfrm>
            <a:off x="942962" y="632664"/>
            <a:ext cx="1023420" cy="247387"/>
          </a:xfrm>
          <a:prstGeom prst="rect">
            <a:avLst/>
          </a:prstGeom>
          <a:solidFill>
            <a:srgbClr val="F041A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>
              <a:lnSpc>
                <a:spcPct val="90000"/>
              </a:lnSpc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INFORMATI</a:t>
            </a:r>
          </a:p>
        </p:txBody>
      </p:sp>
      <p:sp>
        <p:nvSpPr>
          <p:cNvPr id="4" name="CONSAPEVOLI">
            <a:extLst>
              <a:ext uri="{FF2B5EF4-FFF2-40B4-BE49-F238E27FC236}">
                <a16:creationId xmlns:a16="http://schemas.microsoft.com/office/drawing/2014/main" id="{64310BCD-F087-409A-3953-D5A9B96918F7}"/>
              </a:ext>
            </a:extLst>
          </p:cNvPr>
          <p:cNvSpPr txBox="1"/>
          <p:nvPr/>
        </p:nvSpPr>
        <p:spPr>
          <a:xfrm>
            <a:off x="981410" y="854650"/>
            <a:ext cx="1348349" cy="247386"/>
          </a:xfrm>
          <a:prstGeom prst="rect">
            <a:avLst/>
          </a:prstGeom>
          <a:solidFill>
            <a:srgbClr val="F041A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>
              <a:lnSpc>
                <a:spcPct val="90000"/>
              </a:lnSpc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CONSAPEVOLI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17535E-D88B-2C7E-B03F-661B3451E0D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27064" y="6834756"/>
            <a:ext cx="2889754" cy="7620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FED754-D399-56DB-C3D1-4037B0842F0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02974" y="9999611"/>
            <a:ext cx="2002059" cy="4603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orma"/>
          <p:cNvSpPr/>
          <p:nvPr/>
        </p:nvSpPr>
        <p:spPr>
          <a:xfrm>
            <a:off x="341876" y="956"/>
            <a:ext cx="1272442" cy="1758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7" y="0"/>
                  <a:pt x="0" y="3597"/>
                  <a:pt x="0" y="8034"/>
                </a:cubicBezTo>
                <a:cubicBezTo>
                  <a:pt x="0" y="8859"/>
                  <a:pt x="167" y="9654"/>
                  <a:pt x="477" y="10403"/>
                </a:cubicBezTo>
                <a:lnTo>
                  <a:pt x="477" y="10405"/>
                </a:lnTo>
                <a:cubicBezTo>
                  <a:pt x="484" y="10427"/>
                  <a:pt x="497" y="10457"/>
                  <a:pt x="514" y="10495"/>
                </a:cubicBezTo>
                <a:cubicBezTo>
                  <a:pt x="532" y="10533"/>
                  <a:pt x="554" y="10578"/>
                  <a:pt x="580" y="10631"/>
                </a:cubicBezTo>
                <a:cubicBezTo>
                  <a:pt x="637" y="10755"/>
                  <a:pt x="697" y="10877"/>
                  <a:pt x="761" y="10998"/>
                </a:cubicBezTo>
                <a:cubicBezTo>
                  <a:pt x="825" y="11119"/>
                  <a:pt x="893" y="11238"/>
                  <a:pt x="965" y="11356"/>
                </a:cubicBezTo>
                <a:cubicBezTo>
                  <a:pt x="1594" y="12499"/>
                  <a:pt x="2712" y="14453"/>
                  <a:pt x="3674" y="16277"/>
                </a:cubicBezTo>
                <a:cubicBezTo>
                  <a:pt x="4636" y="18100"/>
                  <a:pt x="5440" y="19793"/>
                  <a:pt x="5440" y="20413"/>
                </a:cubicBezTo>
                <a:lnTo>
                  <a:pt x="5657" y="21377"/>
                </a:lnTo>
                <a:cubicBezTo>
                  <a:pt x="5657" y="21377"/>
                  <a:pt x="5667" y="21401"/>
                  <a:pt x="5692" y="21442"/>
                </a:cubicBezTo>
                <a:cubicBezTo>
                  <a:pt x="5717" y="21482"/>
                  <a:pt x="5757" y="21538"/>
                  <a:pt x="5817" y="21600"/>
                </a:cubicBezTo>
                <a:lnTo>
                  <a:pt x="15815" y="21600"/>
                </a:lnTo>
                <a:cubicBezTo>
                  <a:pt x="15875" y="21538"/>
                  <a:pt x="15916" y="21482"/>
                  <a:pt x="15942" y="21442"/>
                </a:cubicBezTo>
                <a:cubicBezTo>
                  <a:pt x="15968" y="21401"/>
                  <a:pt x="15978" y="21377"/>
                  <a:pt x="15978" y="21377"/>
                </a:cubicBezTo>
                <a:lnTo>
                  <a:pt x="16192" y="20413"/>
                </a:lnTo>
                <a:cubicBezTo>
                  <a:pt x="16192" y="18905"/>
                  <a:pt x="20943" y="11057"/>
                  <a:pt x="21151" y="10405"/>
                </a:cubicBezTo>
                <a:cubicBezTo>
                  <a:pt x="21158" y="10385"/>
                  <a:pt x="21156" y="10368"/>
                  <a:pt x="21141" y="10356"/>
                </a:cubicBezTo>
                <a:cubicBezTo>
                  <a:pt x="21438" y="9621"/>
                  <a:pt x="21600" y="8841"/>
                  <a:pt x="21600" y="8034"/>
                </a:cubicBezTo>
                <a:cubicBezTo>
                  <a:pt x="21600" y="3597"/>
                  <a:pt x="16767" y="0"/>
                  <a:pt x="10802" y="0"/>
                </a:cubicBezTo>
                <a:close/>
              </a:path>
            </a:pathLst>
          </a:custGeom>
          <a:ln w="25400">
            <a:solidFill>
              <a:srgbClr val="EF42A1">
                <a:alpha val="82627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Rettangolo"/>
          <p:cNvSpPr/>
          <p:nvPr/>
        </p:nvSpPr>
        <p:spPr>
          <a:xfrm>
            <a:off x="-1" y="0"/>
            <a:ext cx="7556501" cy="1174096"/>
          </a:xfrm>
          <a:prstGeom prst="rect">
            <a:avLst/>
          </a:prstGeom>
          <a:solidFill>
            <a:srgbClr val="EF42A1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Se conosci il tuo consumo annuo di energia (come da guida alla bolletta) allora rispondi “sì” e inserisci il valore nel riquadro"/>
          <p:cNvSpPr txBox="1"/>
          <p:nvPr/>
        </p:nvSpPr>
        <p:spPr>
          <a:xfrm>
            <a:off x="851268" y="2319410"/>
            <a:ext cx="2387627" cy="678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rPr dirty="0"/>
              <a:t>Se </a:t>
            </a:r>
            <a:r>
              <a:rPr lang="it-IT" b="1" dirty="0"/>
              <a:t>NON </a:t>
            </a:r>
            <a:r>
              <a:rPr b="1" dirty="0" err="1">
                <a:latin typeface="Graphik-Medium"/>
                <a:ea typeface="Graphik-Medium"/>
                <a:cs typeface="Graphik-Medium"/>
                <a:sym typeface="Graphik Medium"/>
              </a:rPr>
              <a:t>conosci</a:t>
            </a:r>
            <a:r>
              <a:rPr dirty="0"/>
              <a:t> il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consumo</a:t>
            </a:r>
            <a:r>
              <a:rPr dirty="0"/>
              <a:t> </a:t>
            </a:r>
            <a:r>
              <a:rPr dirty="0" err="1"/>
              <a:t>annuo</a:t>
            </a:r>
            <a:r>
              <a:rPr dirty="0"/>
              <a:t> di </a:t>
            </a:r>
            <a:r>
              <a:rPr dirty="0" err="1"/>
              <a:t>energia</a:t>
            </a:r>
            <a:r>
              <a:rPr lang="it-IT" dirty="0"/>
              <a:t> in fasce, la ripartizione viene calcolata </a:t>
            </a:r>
            <a:r>
              <a:rPr lang="it-IT" dirty="0" err="1"/>
              <a:t>automaticamene</a:t>
            </a:r>
            <a:r>
              <a:rPr lang="it-IT" dirty="0"/>
              <a:t> dopo aver inserito il consumo annuo</a:t>
            </a:r>
            <a:endParaRPr dirty="0"/>
          </a:p>
        </p:txBody>
      </p:sp>
      <p:sp>
        <p:nvSpPr>
          <p:cNvPr id="365" name="Forma"/>
          <p:cNvSpPr/>
          <p:nvPr/>
        </p:nvSpPr>
        <p:spPr>
          <a:xfrm>
            <a:off x="341876" y="-75244"/>
            <a:ext cx="1272442" cy="183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7" y="0"/>
                  <a:pt x="0" y="3597"/>
                  <a:pt x="0" y="8034"/>
                </a:cubicBezTo>
                <a:cubicBezTo>
                  <a:pt x="0" y="8859"/>
                  <a:pt x="167" y="9654"/>
                  <a:pt x="477" y="10403"/>
                </a:cubicBezTo>
                <a:lnTo>
                  <a:pt x="477" y="10405"/>
                </a:lnTo>
                <a:cubicBezTo>
                  <a:pt x="484" y="10427"/>
                  <a:pt x="497" y="10457"/>
                  <a:pt x="514" y="10495"/>
                </a:cubicBezTo>
                <a:cubicBezTo>
                  <a:pt x="532" y="10533"/>
                  <a:pt x="554" y="10578"/>
                  <a:pt x="580" y="10631"/>
                </a:cubicBezTo>
                <a:cubicBezTo>
                  <a:pt x="637" y="10755"/>
                  <a:pt x="697" y="10877"/>
                  <a:pt x="761" y="10998"/>
                </a:cubicBezTo>
                <a:cubicBezTo>
                  <a:pt x="825" y="11119"/>
                  <a:pt x="893" y="11238"/>
                  <a:pt x="965" y="11356"/>
                </a:cubicBezTo>
                <a:cubicBezTo>
                  <a:pt x="1594" y="12499"/>
                  <a:pt x="2712" y="14453"/>
                  <a:pt x="3674" y="16277"/>
                </a:cubicBezTo>
                <a:cubicBezTo>
                  <a:pt x="4636" y="18100"/>
                  <a:pt x="5440" y="19793"/>
                  <a:pt x="5440" y="20413"/>
                </a:cubicBezTo>
                <a:lnTo>
                  <a:pt x="5657" y="21377"/>
                </a:lnTo>
                <a:cubicBezTo>
                  <a:pt x="5657" y="21377"/>
                  <a:pt x="5667" y="21401"/>
                  <a:pt x="5692" y="21442"/>
                </a:cubicBezTo>
                <a:cubicBezTo>
                  <a:pt x="5717" y="21482"/>
                  <a:pt x="5757" y="21538"/>
                  <a:pt x="5817" y="21600"/>
                </a:cubicBezTo>
                <a:lnTo>
                  <a:pt x="15815" y="21600"/>
                </a:lnTo>
                <a:cubicBezTo>
                  <a:pt x="15875" y="21538"/>
                  <a:pt x="15916" y="21482"/>
                  <a:pt x="15942" y="21442"/>
                </a:cubicBezTo>
                <a:cubicBezTo>
                  <a:pt x="15968" y="21401"/>
                  <a:pt x="15978" y="21377"/>
                  <a:pt x="15978" y="21377"/>
                </a:cubicBezTo>
                <a:lnTo>
                  <a:pt x="16192" y="20413"/>
                </a:lnTo>
                <a:cubicBezTo>
                  <a:pt x="16192" y="18905"/>
                  <a:pt x="20943" y="11057"/>
                  <a:pt x="21151" y="10405"/>
                </a:cubicBezTo>
                <a:cubicBezTo>
                  <a:pt x="21158" y="10385"/>
                  <a:pt x="21156" y="10368"/>
                  <a:pt x="21141" y="10356"/>
                </a:cubicBezTo>
                <a:cubicBezTo>
                  <a:pt x="21438" y="9621"/>
                  <a:pt x="21600" y="8841"/>
                  <a:pt x="21600" y="8034"/>
                </a:cubicBezTo>
                <a:cubicBezTo>
                  <a:pt x="21600" y="3597"/>
                  <a:pt x="16767" y="0"/>
                  <a:pt x="10802" y="0"/>
                </a:cubicBezTo>
                <a:close/>
              </a:path>
            </a:pathLst>
          </a:custGeom>
          <a:ln w="25400">
            <a:solidFill>
              <a:srgbClr val="FFFFFF">
                <a:alpha val="82627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6" name="Forma"/>
          <p:cNvSpPr/>
          <p:nvPr/>
        </p:nvSpPr>
        <p:spPr>
          <a:xfrm>
            <a:off x="677800" y="1775018"/>
            <a:ext cx="600594" cy="41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cubicBezTo>
                  <a:pt x="18" y="169"/>
                  <a:pt x="0" y="341"/>
                  <a:pt x="0" y="523"/>
                </a:cubicBezTo>
                <a:lnTo>
                  <a:pt x="0" y="3886"/>
                </a:lnTo>
                <a:cubicBezTo>
                  <a:pt x="0" y="4994"/>
                  <a:pt x="571" y="5908"/>
                  <a:pt x="1308" y="6079"/>
                </a:cubicBezTo>
                <a:cubicBezTo>
                  <a:pt x="1132" y="6409"/>
                  <a:pt x="1024" y="6826"/>
                  <a:pt x="1024" y="7272"/>
                </a:cubicBezTo>
                <a:lnTo>
                  <a:pt x="1024" y="10215"/>
                </a:lnTo>
                <a:cubicBezTo>
                  <a:pt x="1024" y="11291"/>
                  <a:pt x="1625" y="12158"/>
                  <a:pt x="2371" y="12158"/>
                </a:cubicBezTo>
                <a:lnTo>
                  <a:pt x="2804" y="12158"/>
                </a:lnTo>
                <a:lnTo>
                  <a:pt x="2804" y="14851"/>
                </a:lnTo>
                <a:cubicBezTo>
                  <a:pt x="2804" y="15891"/>
                  <a:pt x="3390" y="16737"/>
                  <a:pt x="4112" y="16737"/>
                </a:cubicBezTo>
                <a:lnTo>
                  <a:pt x="6404" y="16737"/>
                </a:lnTo>
                <a:cubicBezTo>
                  <a:pt x="6646" y="19472"/>
                  <a:pt x="8524" y="21600"/>
                  <a:pt x="10800" y="21600"/>
                </a:cubicBezTo>
                <a:cubicBezTo>
                  <a:pt x="13076" y="21600"/>
                  <a:pt x="14947" y="19471"/>
                  <a:pt x="15188" y="16737"/>
                </a:cubicBezTo>
                <a:lnTo>
                  <a:pt x="17480" y="16737"/>
                </a:lnTo>
                <a:cubicBezTo>
                  <a:pt x="18201" y="16737"/>
                  <a:pt x="18796" y="15891"/>
                  <a:pt x="18796" y="14851"/>
                </a:cubicBezTo>
                <a:lnTo>
                  <a:pt x="18796" y="12158"/>
                </a:lnTo>
                <a:lnTo>
                  <a:pt x="19221" y="12158"/>
                </a:lnTo>
                <a:cubicBezTo>
                  <a:pt x="19967" y="12158"/>
                  <a:pt x="20576" y="11291"/>
                  <a:pt x="20576" y="10215"/>
                </a:cubicBezTo>
                <a:lnTo>
                  <a:pt x="20576" y="7272"/>
                </a:lnTo>
                <a:cubicBezTo>
                  <a:pt x="20576" y="6826"/>
                  <a:pt x="20468" y="6409"/>
                  <a:pt x="20292" y="6079"/>
                </a:cubicBezTo>
                <a:cubicBezTo>
                  <a:pt x="21029" y="5908"/>
                  <a:pt x="21600" y="4994"/>
                  <a:pt x="21600" y="3886"/>
                </a:cubicBezTo>
                <a:lnTo>
                  <a:pt x="21600" y="523"/>
                </a:lnTo>
                <a:cubicBezTo>
                  <a:pt x="21600" y="341"/>
                  <a:pt x="21574" y="170"/>
                  <a:pt x="21545" y="0"/>
                </a:cubicBezTo>
                <a:lnTo>
                  <a:pt x="47" y="0"/>
                </a:lnTo>
                <a:close/>
              </a:path>
            </a:pathLst>
          </a:custGeom>
          <a:ln w="25400">
            <a:solidFill>
              <a:srgbClr val="EF42A1">
                <a:alpha val="34524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7" name="SCEGLIERE IL FORNITORE IN 10 PASSI"/>
          <p:cNvSpPr txBox="1"/>
          <p:nvPr/>
        </p:nvSpPr>
        <p:spPr>
          <a:xfrm>
            <a:off x="2262027" y="1200331"/>
            <a:ext cx="4974136" cy="4592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>
              <a:defRPr sz="2100">
                <a:solidFill>
                  <a:srgbClr val="EF42A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SCEGLIERE IL FORNITORE IN 10 PASSI</a:t>
            </a:r>
          </a:p>
        </p:txBody>
      </p:sp>
      <p:grpSp>
        <p:nvGrpSpPr>
          <p:cNvPr id="380" name="Raggruppa"/>
          <p:cNvGrpSpPr/>
          <p:nvPr/>
        </p:nvGrpSpPr>
        <p:grpSpPr>
          <a:xfrm rot="5400000">
            <a:off x="4783251" y="-1634315"/>
            <a:ext cx="1216305" cy="4649575"/>
            <a:chOff x="0" y="0"/>
            <a:chExt cx="1216303" cy="4649573"/>
          </a:xfrm>
        </p:grpSpPr>
        <p:sp>
          <p:nvSpPr>
            <p:cNvPr id="368" name="Forma"/>
            <p:cNvSpPr/>
            <p:nvPr/>
          </p:nvSpPr>
          <p:spPr>
            <a:xfrm rot="16200000">
              <a:off x="-1716635" y="1716634"/>
              <a:ext cx="4649574" cy="121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18520" extrusionOk="0">
                  <a:moveTo>
                    <a:pt x="2912" y="5835"/>
                  </a:moveTo>
                  <a:cubicBezTo>
                    <a:pt x="3407" y="6307"/>
                    <a:pt x="3928" y="5819"/>
                    <a:pt x="4357" y="4841"/>
                  </a:cubicBezTo>
                  <a:cubicBezTo>
                    <a:pt x="4593" y="4304"/>
                    <a:pt x="4801" y="3622"/>
                    <a:pt x="5056" y="3195"/>
                  </a:cubicBezTo>
                  <a:cubicBezTo>
                    <a:pt x="5424" y="2578"/>
                    <a:pt x="5856" y="2542"/>
                    <a:pt x="6218" y="3194"/>
                  </a:cubicBezTo>
                  <a:cubicBezTo>
                    <a:pt x="6528" y="3752"/>
                    <a:pt x="6776" y="4799"/>
                    <a:pt x="7130" y="4831"/>
                  </a:cubicBezTo>
                  <a:cubicBezTo>
                    <a:pt x="7437" y="4858"/>
                    <a:pt x="7689" y="4081"/>
                    <a:pt x="7985" y="3848"/>
                  </a:cubicBezTo>
                  <a:cubicBezTo>
                    <a:pt x="8589" y="3374"/>
                    <a:pt x="9143" y="5156"/>
                    <a:pt x="9751" y="4915"/>
                  </a:cubicBezTo>
                  <a:cubicBezTo>
                    <a:pt x="10393" y="4662"/>
                    <a:pt x="10779" y="2365"/>
                    <a:pt x="11398" y="1828"/>
                  </a:cubicBezTo>
                  <a:cubicBezTo>
                    <a:pt x="12173" y="1156"/>
                    <a:pt x="12959" y="3423"/>
                    <a:pt x="13705" y="2401"/>
                  </a:cubicBezTo>
                  <a:cubicBezTo>
                    <a:pt x="14045" y="1937"/>
                    <a:pt x="14294" y="824"/>
                    <a:pt x="14658" y="629"/>
                  </a:cubicBezTo>
                  <a:cubicBezTo>
                    <a:pt x="15226" y="325"/>
                    <a:pt x="15708" y="2335"/>
                    <a:pt x="16267" y="1874"/>
                  </a:cubicBezTo>
                  <a:cubicBezTo>
                    <a:pt x="16655" y="1555"/>
                    <a:pt x="16901" y="104"/>
                    <a:pt x="17304" y="7"/>
                  </a:cubicBezTo>
                  <a:cubicBezTo>
                    <a:pt x="18082" y="-180"/>
                    <a:pt x="18163" y="3316"/>
                    <a:pt x="18648" y="5160"/>
                  </a:cubicBezTo>
                  <a:cubicBezTo>
                    <a:pt x="19030" y="6613"/>
                    <a:pt x="19667" y="6857"/>
                    <a:pt x="20071" y="8230"/>
                  </a:cubicBezTo>
                  <a:cubicBezTo>
                    <a:pt x="21562" y="13297"/>
                    <a:pt x="19651" y="21420"/>
                    <a:pt x="17896" y="17474"/>
                  </a:cubicBezTo>
                  <a:lnTo>
                    <a:pt x="936" y="16633"/>
                  </a:lnTo>
                  <a:cubicBezTo>
                    <a:pt x="986" y="15783"/>
                    <a:pt x="960" y="14901"/>
                    <a:pt x="859" y="14106"/>
                  </a:cubicBezTo>
                  <a:cubicBezTo>
                    <a:pt x="664" y="12558"/>
                    <a:pt x="214" y="11520"/>
                    <a:pt x="59" y="9901"/>
                  </a:cubicBezTo>
                  <a:cubicBezTo>
                    <a:pt x="-38" y="8891"/>
                    <a:pt x="-1" y="7808"/>
                    <a:pt x="73" y="6789"/>
                  </a:cubicBezTo>
                  <a:cubicBezTo>
                    <a:pt x="133" y="5960"/>
                    <a:pt x="218" y="5167"/>
                    <a:pt x="318" y="4440"/>
                  </a:cubicBezTo>
                  <a:cubicBezTo>
                    <a:pt x="441" y="3745"/>
                    <a:pt x="637" y="3264"/>
                    <a:pt x="882" y="3074"/>
                  </a:cubicBezTo>
                  <a:cubicBezTo>
                    <a:pt x="1641" y="2486"/>
                    <a:pt x="2192" y="5148"/>
                    <a:pt x="2912" y="583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69" name="brain-storming-3036622_1920.jpg" descr="brain-storming-3036622_1920.jpg"/>
            <p:cNvPicPr>
              <a:picLocks noChangeAspect="1"/>
            </p:cNvPicPr>
            <p:nvPr/>
          </p:nvPicPr>
          <p:blipFill>
            <a:blip r:embed="rId2"/>
            <a:srcRect l="57593" t="34757" r="15695" b="26324"/>
            <a:stretch>
              <a:fillRect/>
            </a:stretch>
          </p:blipFill>
          <p:spPr>
            <a:xfrm rot="16200000">
              <a:off x="573847" y="63475"/>
              <a:ext cx="428229" cy="6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8388" y="1"/>
                  </a:moveTo>
                  <a:cubicBezTo>
                    <a:pt x="7182" y="11"/>
                    <a:pt x="5922" y="428"/>
                    <a:pt x="4784" y="1208"/>
                  </a:cubicBezTo>
                  <a:cubicBezTo>
                    <a:pt x="3929" y="1795"/>
                    <a:pt x="3589" y="2279"/>
                    <a:pt x="3463" y="3143"/>
                  </a:cubicBezTo>
                  <a:cubicBezTo>
                    <a:pt x="3259" y="4542"/>
                    <a:pt x="3370" y="5587"/>
                    <a:pt x="3984" y="8344"/>
                  </a:cubicBezTo>
                  <a:lnTo>
                    <a:pt x="4224" y="9428"/>
                  </a:lnTo>
                  <a:lnTo>
                    <a:pt x="3864" y="9606"/>
                  </a:lnTo>
                  <a:cubicBezTo>
                    <a:pt x="2852" y="10095"/>
                    <a:pt x="2283" y="11246"/>
                    <a:pt x="1581" y="14231"/>
                  </a:cubicBezTo>
                  <a:cubicBezTo>
                    <a:pt x="1526" y="14465"/>
                    <a:pt x="1525" y="14622"/>
                    <a:pt x="1581" y="14670"/>
                  </a:cubicBezTo>
                  <a:cubicBezTo>
                    <a:pt x="1630" y="14710"/>
                    <a:pt x="1636" y="14821"/>
                    <a:pt x="1601" y="14930"/>
                  </a:cubicBezTo>
                  <a:cubicBezTo>
                    <a:pt x="1441" y="15439"/>
                    <a:pt x="643" y="17366"/>
                    <a:pt x="260" y="18169"/>
                  </a:cubicBezTo>
                  <a:cubicBezTo>
                    <a:pt x="134" y="18433"/>
                    <a:pt x="91" y="18562"/>
                    <a:pt x="0" y="18773"/>
                  </a:cubicBezTo>
                  <a:lnTo>
                    <a:pt x="0" y="19953"/>
                  </a:lnTo>
                  <a:cubicBezTo>
                    <a:pt x="539" y="20537"/>
                    <a:pt x="1889" y="20919"/>
                    <a:pt x="2923" y="20598"/>
                  </a:cubicBezTo>
                  <a:cubicBezTo>
                    <a:pt x="3973" y="20271"/>
                    <a:pt x="4924" y="19330"/>
                    <a:pt x="6206" y="17345"/>
                  </a:cubicBezTo>
                  <a:cubicBezTo>
                    <a:pt x="6351" y="17121"/>
                    <a:pt x="6370" y="17114"/>
                    <a:pt x="6486" y="17222"/>
                  </a:cubicBezTo>
                  <a:cubicBezTo>
                    <a:pt x="6748" y="17468"/>
                    <a:pt x="6615" y="19829"/>
                    <a:pt x="6266" y="20996"/>
                  </a:cubicBezTo>
                  <a:cubicBezTo>
                    <a:pt x="6215" y="21167"/>
                    <a:pt x="6161" y="21385"/>
                    <a:pt x="6146" y="21476"/>
                  </a:cubicBezTo>
                  <a:cubicBezTo>
                    <a:pt x="6143" y="21492"/>
                    <a:pt x="6129" y="21490"/>
                    <a:pt x="6126" y="21503"/>
                  </a:cubicBezTo>
                  <a:cubicBezTo>
                    <a:pt x="7194" y="21584"/>
                    <a:pt x="8208" y="21597"/>
                    <a:pt x="9249" y="21531"/>
                  </a:cubicBezTo>
                  <a:cubicBezTo>
                    <a:pt x="10908" y="21425"/>
                    <a:pt x="17110" y="21247"/>
                    <a:pt x="19358" y="21243"/>
                  </a:cubicBezTo>
                  <a:cubicBezTo>
                    <a:pt x="19901" y="21242"/>
                    <a:pt x="20417" y="21077"/>
                    <a:pt x="21340" y="20598"/>
                  </a:cubicBezTo>
                  <a:cubicBezTo>
                    <a:pt x="21417" y="20557"/>
                    <a:pt x="21519" y="20528"/>
                    <a:pt x="21600" y="20488"/>
                  </a:cubicBezTo>
                  <a:lnTo>
                    <a:pt x="21600" y="17908"/>
                  </a:lnTo>
                  <a:cubicBezTo>
                    <a:pt x="20994" y="17918"/>
                    <a:pt x="20375" y="17962"/>
                    <a:pt x="20339" y="17922"/>
                  </a:cubicBezTo>
                  <a:cubicBezTo>
                    <a:pt x="20269" y="17844"/>
                    <a:pt x="20031" y="16253"/>
                    <a:pt x="19938" y="15246"/>
                  </a:cubicBezTo>
                  <a:cubicBezTo>
                    <a:pt x="19802" y="13769"/>
                    <a:pt x="19779" y="12844"/>
                    <a:pt x="19898" y="12762"/>
                  </a:cubicBezTo>
                  <a:cubicBezTo>
                    <a:pt x="19929" y="12742"/>
                    <a:pt x="19968" y="12739"/>
                    <a:pt x="19999" y="12735"/>
                  </a:cubicBezTo>
                  <a:cubicBezTo>
                    <a:pt x="20210" y="12704"/>
                    <a:pt x="20427" y="13064"/>
                    <a:pt x="20639" y="13833"/>
                  </a:cubicBezTo>
                  <a:cubicBezTo>
                    <a:pt x="20708" y="14081"/>
                    <a:pt x="20796" y="14234"/>
                    <a:pt x="20899" y="14272"/>
                  </a:cubicBezTo>
                  <a:cubicBezTo>
                    <a:pt x="20977" y="14300"/>
                    <a:pt x="21388" y="15249"/>
                    <a:pt x="21600" y="15671"/>
                  </a:cubicBezTo>
                  <a:lnTo>
                    <a:pt x="21600" y="8714"/>
                  </a:lnTo>
                  <a:cubicBezTo>
                    <a:pt x="20614" y="8252"/>
                    <a:pt x="19094" y="7808"/>
                    <a:pt x="17136" y="7438"/>
                  </a:cubicBezTo>
                  <a:cubicBezTo>
                    <a:pt x="16490" y="7316"/>
                    <a:pt x="15916" y="7203"/>
                    <a:pt x="15855" y="7191"/>
                  </a:cubicBezTo>
                  <a:cubicBezTo>
                    <a:pt x="15710" y="7162"/>
                    <a:pt x="15054" y="6229"/>
                    <a:pt x="15054" y="6052"/>
                  </a:cubicBezTo>
                  <a:cubicBezTo>
                    <a:pt x="15054" y="5833"/>
                    <a:pt x="14633" y="4504"/>
                    <a:pt x="14393" y="3980"/>
                  </a:cubicBezTo>
                  <a:cubicBezTo>
                    <a:pt x="13569" y="2176"/>
                    <a:pt x="11581" y="589"/>
                    <a:pt x="9569" y="124"/>
                  </a:cubicBezTo>
                  <a:cubicBezTo>
                    <a:pt x="9187" y="36"/>
                    <a:pt x="8790" y="-3"/>
                    <a:pt x="8388" y="1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  <p:grpSp>
          <p:nvGrpSpPr>
            <p:cNvPr id="378" name="Raggruppa"/>
            <p:cNvGrpSpPr/>
            <p:nvPr/>
          </p:nvGrpSpPr>
          <p:grpSpPr>
            <a:xfrm rot="10800000" flipH="1">
              <a:off x="312524" y="401448"/>
              <a:ext cx="787005" cy="4238274"/>
              <a:chOff x="0" y="-1"/>
              <a:chExt cx="787003" cy="4238273"/>
            </a:xfrm>
          </p:grpSpPr>
          <p:pic>
            <p:nvPicPr>
              <p:cNvPr id="370" name="newspaper-3324168_1920.jpg" descr="newspaper-3324168_1920.jpg"/>
              <p:cNvPicPr>
                <a:picLocks noChangeAspect="1"/>
              </p:cNvPicPr>
              <p:nvPr/>
            </p:nvPicPr>
            <p:blipFill>
              <a:blip r:embed="rId3"/>
              <a:srcRect l="45341" t="3655" r="5213" b="14397"/>
              <a:stretch>
                <a:fillRect/>
              </a:stretch>
            </p:blipFill>
            <p:spPr>
              <a:xfrm rot="16200000">
                <a:off x="81050" y="-81053"/>
                <a:ext cx="624903" cy="787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1268" y="0"/>
                    </a:moveTo>
                    <a:cubicBezTo>
                      <a:pt x="11009" y="0"/>
                      <a:pt x="10895" y="14"/>
                      <a:pt x="10625" y="66"/>
                    </a:cubicBezTo>
                    <a:cubicBezTo>
                      <a:pt x="9975" y="190"/>
                      <a:pt x="9383" y="447"/>
                      <a:pt x="9091" y="730"/>
                    </a:cubicBezTo>
                    <a:cubicBezTo>
                      <a:pt x="8968" y="850"/>
                      <a:pt x="8735" y="1196"/>
                      <a:pt x="8735" y="1264"/>
                    </a:cubicBezTo>
                    <a:cubicBezTo>
                      <a:pt x="8735" y="1303"/>
                      <a:pt x="8709" y="1328"/>
                      <a:pt x="8612" y="1340"/>
                    </a:cubicBezTo>
                    <a:cubicBezTo>
                      <a:pt x="8624" y="1342"/>
                      <a:pt x="8650" y="1349"/>
                      <a:pt x="8653" y="1351"/>
                    </a:cubicBezTo>
                    <a:cubicBezTo>
                      <a:pt x="8658" y="1353"/>
                      <a:pt x="8667" y="1351"/>
                      <a:pt x="8667" y="1351"/>
                    </a:cubicBezTo>
                    <a:cubicBezTo>
                      <a:pt x="8676" y="1354"/>
                      <a:pt x="8671" y="1383"/>
                      <a:pt x="8667" y="1416"/>
                    </a:cubicBezTo>
                    <a:cubicBezTo>
                      <a:pt x="8665" y="1442"/>
                      <a:pt x="8660" y="1479"/>
                      <a:pt x="8653" y="1514"/>
                    </a:cubicBezTo>
                    <a:cubicBezTo>
                      <a:pt x="8650" y="1536"/>
                      <a:pt x="8644" y="1558"/>
                      <a:pt x="8640" y="1580"/>
                    </a:cubicBezTo>
                    <a:cubicBezTo>
                      <a:pt x="8622" y="1661"/>
                      <a:pt x="8608" y="1914"/>
                      <a:pt x="8598" y="2201"/>
                    </a:cubicBezTo>
                    <a:cubicBezTo>
                      <a:pt x="8598" y="2323"/>
                      <a:pt x="8595" y="2419"/>
                      <a:pt x="8598" y="2593"/>
                    </a:cubicBezTo>
                    <a:cubicBezTo>
                      <a:pt x="8603" y="2839"/>
                      <a:pt x="8603" y="3040"/>
                      <a:pt x="8598" y="3192"/>
                    </a:cubicBezTo>
                    <a:cubicBezTo>
                      <a:pt x="8601" y="3223"/>
                      <a:pt x="8608" y="3252"/>
                      <a:pt x="8612" y="3257"/>
                    </a:cubicBezTo>
                    <a:cubicBezTo>
                      <a:pt x="8630" y="3280"/>
                      <a:pt x="8611" y="3329"/>
                      <a:pt x="8585" y="3366"/>
                    </a:cubicBezTo>
                    <a:cubicBezTo>
                      <a:pt x="8583" y="3374"/>
                      <a:pt x="8586" y="3408"/>
                      <a:pt x="8585" y="3410"/>
                    </a:cubicBezTo>
                    <a:cubicBezTo>
                      <a:pt x="8569" y="3430"/>
                      <a:pt x="8524" y="3453"/>
                      <a:pt x="8489" y="3453"/>
                    </a:cubicBezTo>
                    <a:cubicBezTo>
                      <a:pt x="8392" y="3453"/>
                      <a:pt x="8361" y="3647"/>
                      <a:pt x="8379" y="4150"/>
                    </a:cubicBezTo>
                    <a:cubicBezTo>
                      <a:pt x="8397" y="4639"/>
                      <a:pt x="8449" y="4815"/>
                      <a:pt x="8653" y="5000"/>
                    </a:cubicBezTo>
                    <a:cubicBezTo>
                      <a:pt x="8660" y="5006"/>
                      <a:pt x="8674" y="5004"/>
                      <a:pt x="8681" y="5011"/>
                    </a:cubicBezTo>
                    <a:cubicBezTo>
                      <a:pt x="8696" y="5022"/>
                      <a:pt x="8709" y="5044"/>
                      <a:pt x="8722" y="5065"/>
                    </a:cubicBezTo>
                    <a:cubicBezTo>
                      <a:pt x="8753" y="5107"/>
                      <a:pt x="8776" y="5144"/>
                      <a:pt x="8776" y="5174"/>
                    </a:cubicBezTo>
                    <a:cubicBezTo>
                      <a:pt x="8776" y="5227"/>
                      <a:pt x="8804" y="5380"/>
                      <a:pt x="8845" y="5545"/>
                    </a:cubicBezTo>
                    <a:cubicBezTo>
                      <a:pt x="8845" y="5546"/>
                      <a:pt x="8845" y="5554"/>
                      <a:pt x="8845" y="5556"/>
                    </a:cubicBezTo>
                    <a:cubicBezTo>
                      <a:pt x="8845" y="5557"/>
                      <a:pt x="8845" y="5565"/>
                      <a:pt x="8845" y="5566"/>
                    </a:cubicBezTo>
                    <a:cubicBezTo>
                      <a:pt x="8851" y="5593"/>
                      <a:pt x="8865" y="5616"/>
                      <a:pt x="8872" y="5643"/>
                    </a:cubicBezTo>
                    <a:cubicBezTo>
                      <a:pt x="8892" y="5716"/>
                      <a:pt x="8909" y="5787"/>
                      <a:pt x="8927" y="5839"/>
                    </a:cubicBezTo>
                    <a:cubicBezTo>
                      <a:pt x="8947" y="5896"/>
                      <a:pt x="8970" y="5940"/>
                      <a:pt x="8982" y="5991"/>
                    </a:cubicBezTo>
                    <a:cubicBezTo>
                      <a:pt x="9005" y="6058"/>
                      <a:pt x="9016" y="6118"/>
                      <a:pt x="9023" y="6198"/>
                    </a:cubicBezTo>
                    <a:cubicBezTo>
                      <a:pt x="9066" y="6146"/>
                      <a:pt x="9050" y="6146"/>
                      <a:pt x="9201" y="6470"/>
                    </a:cubicBezTo>
                    <a:cubicBezTo>
                      <a:pt x="9302" y="6688"/>
                      <a:pt x="9305" y="6723"/>
                      <a:pt x="9174" y="7059"/>
                    </a:cubicBezTo>
                    <a:cubicBezTo>
                      <a:pt x="9074" y="7312"/>
                      <a:pt x="9026" y="7406"/>
                      <a:pt x="8996" y="7342"/>
                    </a:cubicBezTo>
                    <a:cubicBezTo>
                      <a:pt x="8992" y="7350"/>
                      <a:pt x="8986" y="7361"/>
                      <a:pt x="8982" y="7364"/>
                    </a:cubicBezTo>
                    <a:cubicBezTo>
                      <a:pt x="8982" y="7364"/>
                      <a:pt x="8970" y="7363"/>
                      <a:pt x="8968" y="7364"/>
                    </a:cubicBezTo>
                    <a:cubicBezTo>
                      <a:pt x="8967" y="7366"/>
                      <a:pt x="8968" y="7374"/>
                      <a:pt x="8968" y="7375"/>
                    </a:cubicBezTo>
                    <a:cubicBezTo>
                      <a:pt x="8967" y="7375"/>
                      <a:pt x="8880" y="7404"/>
                      <a:pt x="8872" y="7407"/>
                    </a:cubicBezTo>
                    <a:cubicBezTo>
                      <a:pt x="8736" y="7460"/>
                      <a:pt x="8362" y="7584"/>
                      <a:pt x="7859" y="7756"/>
                    </a:cubicBezTo>
                    <a:lnTo>
                      <a:pt x="7024" y="8050"/>
                    </a:lnTo>
                    <a:cubicBezTo>
                      <a:pt x="7015" y="8061"/>
                      <a:pt x="7003" y="8064"/>
                      <a:pt x="6983" y="8061"/>
                    </a:cubicBezTo>
                    <a:lnTo>
                      <a:pt x="6873" y="8093"/>
                    </a:lnTo>
                    <a:cubicBezTo>
                      <a:pt x="6862" y="8104"/>
                      <a:pt x="6845" y="8109"/>
                      <a:pt x="6805" y="8115"/>
                    </a:cubicBezTo>
                    <a:lnTo>
                      <a:pt x="6777" y="8126"/>
                    </a:lnTo>
                    <a:lnTo>
                      <a:pt x="6695" y="8126"/>
                    </a:lnTo>
                    <a:cubicBezTo>
                      <a:pt x="6675" y="8127"/>
                      <a:pt x="6665" y="8125"/>
                      <a:pt x="6641" y="8126"/>
                    </a:cubicBezTo>
                    <a:cubicBezTo>
                      <a:pt x="6659" y="8128"/>
                      <a:pt x="6695" y="8134"/>
                      <a:pt x="6695" y="8137"/>
                    </a:cubicBezTo>
                    <a:cubicBezTo>
                      <a:pt x="6697" y="8153"/>
                      <a:pt x="6542" y="8214"/>
                      <a:pt x="6353" y="8279"/>
                    </a:cubicBezTo>
                    <a:lnTo>
                      <a:pt x="6011" y="8398"/>
                    </a:lnTo>
                    <a:lnTo>
                      <a:pt x="5942" y="8398"/>
                    </a:lnTo>
                    <a:cubicBezTo>
                      <a:pt x="5913" y="8412"/>
                      <a:pt x="5878" y="8424"/>
                      <a:pt x="5833" y="8442"/>
                    </a:cubicBezTo>
                    <a:cubicBezTo>
                      <a:pt x="5785" y="8462"/>
                      <a:pt x="5737" y="8484"/>
                      <a:pt x="5668" y="8507"/>
                    </a:cubicBezTo>
                    <a:cubicBezTo>
                      <a:pt x="5601" y="8530"/>
                      <a:pt x="5538" y="8547"/>
                      <a:pt x="5490" y="8562"/>
                    </a:cubicBezTo>
                    <a:cubicBezTo>
                      <a:pt x="5474" y="8567"/>
                      <a:pt x="5465" y="8569"/>
                      <a:pt x="5449" y="8573"/>
                    </a:cubicBezTo>
                    <a:cubicBezTo>
                      <a:pt x="5420" y="8581"/>
                      <a:pt x="5383" y="8589"/>
                      <a:pt x="5354" y="8594"/>
                    </a:cubicBezTo>
                    <a:cubicBezTo>
                      <a:pt x="5335" y="8598"/>
                      <a:pt x="5319" y="8603"/>
                      <a:pt x="5299" y="8605"/>
                    </a:cubicBezTo>
                    <a:cubicBezTo>
                      <a:pt x="5264" y="8609"/>
                      <a:pt x="5219" y="8615"/>
                      <a:pt x="5176" y="8616"/>
                    </a:cubicBezTo>
                    <a:cubicBezTo>
                      <a:pt x="5160" y="8617"/>
                      <a:pt x="5152" y="8616"/>
                      <a:pt x="5134" y="8616"/>
                    </a:cubicBezTo>
                    <a:cubicBezTo>
                      <a:pt x="5188" y="8621"/>
                      <a:pt x="5217" y="8631"/>
                      <a:pt x="5217" y="8638"/>
                    </a:cubicBezTo>
                    <a:cubicBezTo>
                      <a:pt x="5216" y="8654"/>
                      <a:pt x="5081" y="8713"/>
                      <a:pt x="4915" y="8769"/>
                    </a:cubicBezTo>
                    <a:cubicBezTo>
                      <a:pt x="4764" y="8820"/>
                      <a:pt x="4667" y="8836"/>
                      <a:pt x="4587" y="8845"/>
                    </a:cubicBezTo>
                    <a:cubicBezTo>
                      <a:pt x="4562" y="8866"/>
                      <a:pt x="4509" y="8902"/>
                      <a:pt x="4422" y="8932"/>
                    </a:cubicBezTo>
                    <a:cubicBezTo>
                      <a:pt x="4305" y="8973"/>
                      <a:pt x="4148" y="9032"/>
                      <a:pt x="4066" y="9063"/>
                    </a:cubicBezTo>
                    <a:cubicBezTo>
                      <a:pt x="4034" y="9075"/>
                      <a:pt x="4006" y="9077"/>
                      <a:pt x="3971" y="9085"/>
                    </a:cubicBezTo>
                    <a:cubicBezTo>
                      <a:pt x="4032" y="9111"/>
                      <a:pt x="4004" y="9165"/>
                      <a:pt x="3943" y="9259"/>
                    </a:cubicBezTo>
                    <a:cubicBezTo>
                      <a:pt x="3882" y="9355"/>
                      <a:pt x="3857" y="9376"/>
                      <a:pt x="3834" y="9368"/>
                    </a:cubicBezTo>
                    <a:cubicBezTo>
                      <a:pt x="3824" y="9395"/>
                      <a:pt x="3814" y="9432"/>
                      <a:pt x="3793" y="9466"/>
                    </a:cubicBezTo>
                    <a:lnTo>
                      <a:pt x="3710" y="9575"/>
                    </a:lnTo>
                    <a:lnTo>
                      <a:pt x="3628" y="9575"/>
                    </a:lnTo>
                    <a:cubicBezTo>
                      <a:pt x="3670" y="9579"/>
                      <a:pt x="3708" y="9591"/>
                      <a:pt x="3710" y="9597"/>
                    </a:cubicBezTo>
                    <a:cubicBezTo>
                      <a:pt x="3717" y="9613"/>
                      <a:pt x="3682" y="9664"/>
                      <a:pt x="3642" y="9716"/>
                    </a:cubicBezTo>
                    <a:lnTo>
                      <a:pt x="3574" y="9814"/>
                    </a:lnTo>
                    <a:lnTo>
                      <a:pt x="3560" y="9814"/>
                    </a:lnTo>
                    <a:cubicBezTo>
                      <a:pt x="3564" y="9827"/>
                      <a:pt x="3553" y="9839"/>
                      <a:pt x="3546" y="9858"/>
                    </a:cubicBezTo>
                    <a:cubicBezTo>
                      <a:pt x="3537" y="9883"/>
                      <a:pt x="3530" y="9917"/>
                      <a:pt x="3505" y="9956"/>
                    </a:cubicBezTo>
                    <a:lnTo>
                      <a:pt x="3464" y="10011"/>
                    </a:lnTo>
                    <a:lnTo>
                      <a:pt x="3423" y="10076"/>
                    </a:lnTo>
                    <a:cubicBezTo>
                      <a:pt x="3415" y="10099"/>
                      <a:pt x="3401" y="10128"/>
                      <a:pt x="3368" y="10174"/>
                    </a:cubicBezTo>
                    <a:lnTo>
                      <a:pt x="3272" y="10305"/>
                    </a:lnTo>
                    <a:lnTo>
                      <a:pt x="3259" y="10305"/>
                    </a:lnTo>
                    <a:cubicBezTo>
                      <a:pt x="3257" y="10309"/>
                      <a:pt x="3260" y="10321"/>
                      <a:pt x="3259" y="10326"/>
                    </a:cubicBezTo>
                    <a:cubicBezTo>
                      <a:pt x="3256" y="10335"/>
                      <a:pt x="3250" y="10338"/>
                      <a:pt x="3245" y="10348"/>
                    </a:cubicBezTo>
                    <a:cubicBezTo>
                      <a:pt x="3235" y="10376"/>
                      <a:pt x="3220" y="10405"/>
                      <a:pt x="3204" y="10435"/>
                    </a:cubicBezTo>
                    <a:lnTo>
                      <a:pt x="3135" y="10566"/>
                    </a:lnTo>
                    <a:lnTo>
                      <a:pt x="3108" y="10566"/>
                    </a:lnTo>
                    <a:cubicBezTo>
                      <a:pt x="3104" y="10597"/>
                      <a:pt x="3081" y="10646"/>
                      <a:pt x="3053" y="10697"/>
                    </a:cubicBezTo>
                    <a:cubicBezTo>
                      <a:pt x="3012" y="10772"/>
                      <a:pt x="2975" y="10830"/>
                      <a:pt x="2971" y="10827"/>
                    </a:cubicBezTo>
                    <a:cubicBezTo>
                      <a:pt x="2971" y="10827"/>
                      <a:pt x="2959" y="10828"/>
                      <a:pt x="2957" y="10827"/>
                    </a:cubicBezTo>
                    <a:cubicBezTo>
                      <a:pt x="2956" y="10830"/>
                      <a:pt x="2959" y="10835"/>
                      <a:pt x="2957" y="10838"/>
                    </a:cubicBezTo>
                    <a:cubicBezTo>
                      <a:pt x="2935" y="10893"/>
                      <a:pt x="2885" y="10965"/>
                      <a:pt x="2834" y="11013"/>
                    </a:cubicBezTo>
                    <a:cubicBezTo>
                      <a:pt x="2827" y="11020"/>
                      <a:pt x="2814" y="11029"/>
                      <a:pt x="2807" y="11034"/>
                    </a:cubicBezTo>
                    <a:cubicBezTo>
                      <a:pt x="2825" y="11050"/>
                      <a:pt x="2820" y="11071"/>
                      <a:pt x="2779" y="11154"/>
                    </a:cubicBezTo>
                    <a:cubicBezTo>
                      <a:pt x="2720" y="11276"/>
                      <a:pt x="2669" y="11334"/>
                      <a:pt x="2643" y="11318"/>
                    </a:cubicBezTo>
                    <a:cubicBezTo>
                      <a:pt x="2595" y="11426"/>
                      <a:pt x="2510" y="11585"/>
                      <a:pt x="2355" y="11840"/>
                    </a:cubicBezTo>
                    <a:cubicBezTo>
                      <a:pt x="2171" y="12143"/>
                      <a:pt x="1930" y="12540"/>
                      <a:pt x="1821" y="12723"/>
                    </a:cubicBezTo>
                    <a:cubicBezTo>
                      <a:pt x="1756" y="12833"/>
                      <a:pt x="1698" y="12920"/>
                      <a:pt x="1657" y="12973"/>
                    </a:cubicBezTo>
                    <a:lnTo>
                      <a:pt x="1657" y="12984"/>
                    </a:lnTo>
                    <a:lnTo>
                      <a:pt x="1397" y="13442"/>
                    </a:lnTo>
                    <a:cubicBezTo>
                      <a:pt x="1247" y="13694"/>
                      <a:pt x="1116" y="13904"/>
                      <a:pt x="1109" y="13910"/>
                    </a:cubicBezTo>
                    <a:cubicBezTo>
                      <a:pt x="1108" y="13911"/>
                      <a:pt x="1097" y="13910"/>
                      <a:pt x="1095" y="13910"/>
                    </a:cubicBezTo>
                    <a:cubicBezTo>
                      <a:pt x="1088" y="13924"/>
                      <a:pt x="1092" y="13938"/>
                      <a:pt x="1082" y="13954"/>
                    </a:cubicBezTo>
                    <a:cubicBezTo>
                      <a:pt x="1065" y="13979"/>
                      <a:pt x="1041" y="13992"/>
                      <a:pt x="1027" y="14008"/>
                    </a:cubicBezTo>
                    <a:cubicBezTo>
                      <a:pt x="1013" y="14023"/>
                      <a:pt x="1002" y="14043"/>
                      <a:pt x="986" y="14052"/>
                    </a:cubicBezTo>
                    <a:cubicBezTo>
                      <a:pt x="979" y="14055"/>
                      <a:pt x="980" y="14049"/>
                      <a:pt x="972" y="14052"/>
                    </a:cubicBezTo>
                    <a:cubicBezTo>
                      <a:pt x="994" y="14074"/>
                      <a:pt x="974" y="14115"/>
                      <a:pt x="931" y="14182"/>
                    </a:cubicBezTo>
                    <a:cubicBezTo>
                      <a:pt x="898" y="14234"/>
                      <a:pt x="864" y="14265"/>
                      <a:pt x="835" y="14280"/>
                    </a:cubicBezTo>
                    <a:cubicBezTo>
                      <a:pt x="838" y="14283"/>
                      <a:pt x="836" y="14288"/>
                      <a:pt x="835" y="14291"/>
                    </a:cubicBezTo>
                    <a:lnTo>
                      <a:pt x="863" y="14302"/>
                    </a:lnTo>
                    <a:lnTo>
                      <a:pt x="822" y="14357"/>
                    </a:lnTo>
                    <a:cubicBezTo>
                      <a:pt x="814" y="14372"/>
                      <a:pt x="819" y="14380"/>
                      <a:pt x="808" y="14400"/>
                    </a:cubicBezTo>
                    <a:cubicBezTo>
                      <a:pt x="784" y="14445"/>
                      <a:pt x="752" y="14499"/>
                      <a:pt x="712" y="14564"/>
                    </a:cubicBezTo>
                    <a:cubicBezTo>
                      <a:pt x="711" y="14566"/>
                      <a:pt x="700" y="14572"/>
                      <a:pt x="698" y="14574"/>
                    </a:cubicBezTo>
                    <a:cubicBezTo>
                      <a:pt x="682" y="14604"/>
                      <a:pt x="677" y="14629"/>
                      <a:pt x="657" y="14662"/>
                    </a:cubicBezTo>
                    <a:lnTo>
                      <a:pt x="452" y="14999"/>
                    </a:lnTo>
                    <a:lnTo>
                      <a:pt x="424" y="14999"/>
                    </a:lnTo>
                    <a:cubicBezTo>
                      <a:pt x="419" y="15030"/>
                      <a:pt x="413" y="15077"/>
                      <a:pt x="383" y="15130"/>
                    </a:cubicBezTo>
                    <a:cubicBezTo>
                      <a:pt x="342" y="15204"/>
                      <a:pt x="305" y="15254"/>
                      <a:pt x="301" y="15250"/>
                    </a:cubicBezTo>
                    <a:cubicBezTo>
                      <a:pt x="301" y="15250"/>
                      <a:pt x="274" y="15250"/>
                      <a:pt x="274" y="15250"/>
                    </a:cubicBezTo>
                    <a:cubicBezTo>
                      <a:pt x="269" y="15262"/>
                      <a:pt x="267" y="15279"/>
                      <a:pt x="260" y="15293"/>
                    </a:cubicBezTo>
                    <a:cubicBezTo>
                      <a:pt x="240" y="15336"/>
                      <a:pt x="215" y="15377"/>
                      <a:pt x="178" y="15435"/>
                    </a:cubicBezTo>
                    <a:cubicBezTo>
                      <a:pt x="95" y="15566"/>
                      <a:pt x="27" y="15717"/>
                      <a:pt x="14" y="15816"/>
                    </a:cubicBezTo>
                    <a:lnTo>
                      <a:pt x="0" y="15958"/>
                    </a:lnTo>
                    <a:cubicBezTo>
                      <a:pt x="32" y="15979"/>
                      <a:pt x="48" y="16035"/>
                      <a:pt x="41" y="16099"/>
                    </a:cubicBezTo>
                    <a:lnTo>
                      <a:pt x="41" y="16208"/>
                    </a:lnTo>
                    <a:lnTo>
                      <a:pt x="41" y="16252"/>
                    </a:lnTo>
                    <a:cubicBezTo>
                      <a:pt x="62" y="16252"/>
                      <a:pt x="68" y="16338"/>
                      <a:pt x="68" y="16459"/>
                    </a:cubicBezTo>
                    <a:lnTo>
                      <a:pt x="68" y="16677"/>
                    </a:lnTo>
                    <a:lnTo>
                      <a:pt x="27" y="16677"/>
                    </a:lnTo>
                    <a:cubicBezTo>
                      <a:pt x="41" y="16681"/>
                      <a:pt x="46" y="16682"/>
                      <a:pt x="55" y="16688"/>
                    </a:cubicBezTo>
                    <a:cubicBezTo>
                      <a:pt x="64" y="16693"/>
                      <a:pt x="77" y="16703"/>
                      <a:pt x="82" y="16709"/>
                    </a:cubicBezTo>
                    <a:cubicBezTo>
                      <a:pt x="102" y="16738"/>
                      <a:pt x="87" y="16767"/>
                      <a:pt x="82" y="16818"/>
                    </a:cubicBezTo>
                    <a:lnTo>
                      <a:pt x="68" y="16938"/>
                    </a:lnTo>
                    <a:cubicBezTo>
                      <a:pt x="76" y="16960"/>
                      <a:pt x="90" y="16993"/>
                      <a:pt x="96" y="17047"/>
                    </a:cubicBezTo>
                    <a:lnTo>
                      <a:pt x="110" y="17134"/>
                    </a:lnTo>
                    <a:lnTo>
                      <a:pt x="110" y="17167"/>
                    </a:lnTo>
                    <a:lnTo>
                      <a:pt x="110" y="17287"/>
                    </a:lnTo>
                    <a:lnTo>
                      <a:pt x="110" y="17308"/>
                    </a:lnTo>
                    <a:cubicBezTo>
                      <a:pt x="123" y="17302"/>
                      <a:pt x="124" y="17304"/>
                      <a:pt x="137" y="17330"/>
                    </a:cubicBezTo>
                    <a:cubicBezTo>
                      <a:pt x="150" y="17356"/>
                      <a:pt x="157" y="17440"/>
                      <a:pt x="151" y="17515"/>
                    </a:cubicBezTo>
                    <a:lnTo>
                      <a:pt x="151" y="17646"/>
                    </a:lnTo>
                    <a:lnTo>
                      <a:pt x="164" y="17755"/>
                    </a:lnTo>
                    <a:cubicBezTo>
                      <a:pt x="177" y="17818"/>
                      <a:pt x="216" y="17949"/>
                      <a:pt x="260" y="18082"/>
                    </a:cubicBezTo>
                    <a:cubicBezTo>
                      <a:pt x="299" y="18198"/>
                      <a:pt x="311" y="18283"/>
                      <a:pt x="315" y="18332"/>
                    </a:cubicBezTo>
                    <a:cubicBezTo>
                      <a:pt x="355" y="18322"/>
                      <a:pt x="387" y="18370"/>
                      <a:pt x="397" y="18507"/>
                    </a:cubicBezTo>
                    <a:lnTo>
                      <a:pt x="397" y="18594"/>
                    </a:lnTo>
                    <a:lnTo>
                      <a:pt x="438" y="18670"/>
                    </a:lnTo>
                    <a:cubicBezTo>
                      <a:pt x="462" y="18710"/>
                      <a:pt x="486" y="18772"/>
                      <a:pt x="493" y="18812"/>
                    </a:cubicBezTo>
                    <a:lnTo>
                      <a:pt x="507" y="18833"/>
                    </a:lnTo>
                    <a:lnTo>
                      <a:pt x="507" y="18844"/>
                    </a:lnTo>
                    <a:lnTo>
                      <a:pt x="507" y="18888"/>
                    </a:lnTo>
                    <a:lnTo>
                      <a:pt x="479" y="18888"/>
                    </a:lnTo>
                    <a:cubicBezTo>
                      <a:pt x="526" y="18916"/>
                      <a:pt x="577" y="19029"/>
                      <a:pt x="575" y="19084"/>
                    </a:cubicBezTo>
                    <a:lnTo>
                      <a:pt x="589" y="19084"/>
                    </a:lnTo>
                    <a:lnTo>
                      <a:pt x="630" y="19204"/>
                    </a:lnTo>
                    <a:cubicBezTo>
                      <a:pt x="651" y="19255"/>
                      <a:pt x="659" y="19304"/>
                      <a:pt x="657" y="19334"/>
                    </a:cubicBezTo>
                    <a:lnTo>
                      <a:pt x="698" y="19334"/>
                    </a:lnTo>
                    <a:lnTo>
                      <a:pt x="726" y="19443"/>
                    </a:lnTo>
                    <a:cubicBezTo>
                      <a:pt x="743" y="19509"/>
                      <a:pt x="736" y="19558"/>
                      <a:pt x="712" y="19585"/>
                    </a:cubicBezTo>
                    <a:lnTo>
                      <a:pt x="767" y="19585"/>
                    </a:lnTo>
                    <a:lnTo>
                      <a:pt x="780" y="19650"/>
                    </a:lnTo>
                    <a:cubicBezTo>
                      <a:pt x="783" y="19656"/>
                      <a:pt x="780" y="19655"/>
                      <a:pt x="780" y="19661"/>
                    </a:cubicBezTo>
                    <a:cubicBezTo>
                      <a:pt x="792" y="19715"/>
                      <a:pt x="814" y="19723"/>
                      <a:pt x="1054" y="19705"/>
                    </a:cubicBezTo>
                    <a:cubicBezTo>
                      <a:pt x="1130" y="19699"/>
                      <a:pt x="1176" y="19694"/>
                      <a:pt x="1219" y="19694"/>
                    </a:cubicBezTo>
                    <a:cubicBezTo>
                      <a:pt x="1246" y="19693"/>
                      <a:pt x="1284" y="19691"/>
                      <a:pt x="1301" y="19694"/>
                    </a:cubicBezTo>
                    <a:cubicBezTo>
                      <a:pt x="1335" y="19699"/>
                      <a:pt x="1353" y="19711"/>
                      <a:pt x="1369" y="19727"/>
                    </a:cubicBezTo>
                    <a:cubicBezTo>
                      <a:pt x="1395" y="19751"/>
                      <a:pt x="1409" y="19786"/>
                      <a:pt x="1397" y="19803"/>
                    </a:cubicBezTo>
                    <a:cubicBezTo>
                      <a:pt x="1392" y="19804"/>
                      <a:pt x="1384" y="19802"/>
                      <a:pt x="1383" y="19803"/>
                    </a:cubicBezTo>
                    <a:cubicBezTo>
                      <a:pt x="1382" y="19805"/>
                      <a:pt x="1102" y="19812"/>
                      <a:pt x="972" y="19814"/>
                    </a:cubicBezTo>
                    <a:cubicBezTo>
                      <a:pt x="1111" y="19815"/>
                      <a:pt x="1383" y="19812"/>
                      <a:pt x="1383" y="19814"/>
                    </a:cubicBezTo>
                    <a:cubicBezTo>
                      <a:pt x="1383" y="19817"/>
                      <a:pt x="1087" y="19822"/>
                      <a:pt x="876" y="19825"/>
                    </a:cubicBezTo>
                    <a:cubicBezTo>
                      <a:pt x="1172" y="19831"/>
                      <a:pt x="1369" y="19844"/>
                      <a:pt x="1383" y="19857"/>
                    </a:cubicBezTo>
                    <a:cubicBezTo>
                      <a:pt x="1413" y="19885"/>
                      <a:pt x="1494" y="20015"/>
                      <a:pt x="1561" y="20151"/>
                    </a:cubicBezTo>
                    <a:cubicBezTo>
                      <a:pt x="1726" y="20485"/>
                      <a:pt x="2168" y="21176"/>
                      <a:pt x="2492" y="21600"/>
                    </a:cubicBezTo>
                    <a:lnTo>
                      <a:pt x="4929" y="21600"/>
                    </a:lnTo>
                    <a:cubicBezTo>
                      <a:pt x="4735" y="21302"/>
                      <a:pt x="3998" y="20038"/>
                      <a:pt x="3943" y="19901"/>
                    </a:cubicBezTo>
                    <a:cubicBezTo>
                      <a:pt x="3935" y="19896"/>
                      <a:pt x="3934" y="19885"/>
                      <a:pt x="3930" y="19879"/>
                    </a:cubicBezTo>
                    <a:cubicBezTo>
                      <a:pt x="3919" y="19863"/>
                      <a:pt x="3916" y="19856"/>
                      <a:pt x="3916" y="19846"/>
                    </a:cubicBezTo>
                    <a:lnTo>
                      <a:pt x="3861" y="19846"/>
                    </a:lnTo>
                    <a:lnTo>
                      <a:pt x="3793" y="19727"/>
                    </a:lnTo>
                    <a:cubicBezTo>
                      <a:pt x="3751" y="19660"/>
                      <a:pt x="3727" y="19624"/>
                      <a:pt x="3752" y="19596"/>
                    </a:cubicBezTo>
                    <a:lnTo>
                      <a:pt x="3697" y="19520"/>
                    </a:lnTo>
                    <a:cubicBezTo>
                      <a:pt x="3636" y="19426"/>
                      <a:pt x="3662" y="19400"/>
                      <a:pt x="3779" y="19400"/>
                    </a:cubicBezTo>
                    <a:cubicBezTo>
                      <a:pt x="3844" y="19400"/>
                      <a:pt x="3847" y="19380"/>
                      <a:pt x="3834" y="19323"/>
                    </a:cubicBezTo>
                    <a:cubicBezTo>
                      <a:pt x="3825" y="19289"/>
                      <a:pt x="3832" y="19264"/>
                      <a:pt x="3847" y="19247"/>
                    </a:cubicBezTo>
                    <a:lnTo>
                      <a:pt x="3847" y="19236"/>
                    </a:lnTo>
                    <a:cubicBezTo>
                      <a:pt x="3826" y="19166"/>
                      <a:pt x="3820" y="19124"/>
                      <a:pt x="3861" y="19095"/>
                    </a:cubicBezTo>
                    <a:cubicBezTo>
                      <a:pt x="3858" y="19094"/>
                      <a:pt x="3835" y="19096"/>
                      <a:pt x="3834" y="19095"/>
                    </a:cubicBezTo>
                    <a:cubicBezTo>
                      <a:pt x="3802" y="19054"/>
                      <a:pt x="3741" y="18231"/>
                      <a:pt x="3765" y="18180"/>
                    </a:cubicBezTo>
                    <a:cubicBezTo>
                      <a:pt x="3766" y="18177"/>
                      <a:pt x="3778" y="18182"/>
                      <a:pt x="3779" y="18180"/>
                    </a:cubicBezTo>
                    <a:cubicBezTo>
                      <a:pt x="3761" y="18011"/>
                      <a:pt x="3736" y="17715"/>
                      <a:pt x="3697" y="17134"/>
                    </a:cubicBezTo>
                    <a:cubicBezTo>
                      <a:pt x="3640" y="16292"/>
                      <a:pt x="3635" y="16241"/>
                      <a:pt x="3697" y="16186"/>
                    </a:cubicBezTo>
                    <a:cubicBezTo>
                      <a:pt x="3701" y="16183"/>
                      <a:pt x="3705" y="16189"/>
                      <a:pt x="3710" y="16186"/>
                    </a:cubicBezTo>
                    <a:cubicBezTo>
                      <a:pt x="3717" y="16180"/>
                      <a:pt x="3730" y="16170"/>
                      <a:pt x="3738" y="16165"/>
                    </a:cubicBezTo>
                    <a:cubicBezTo>
                      <a:pt x="3728" y="16150"/>
                      <a:pt x="3772" y="16076"/>
                      <a:pt x="3834" y="16001"/>
                    </a:cubicBezTo>
                    <a:lnTo>
                      <a:pt x="3943" y="15871"/>
                    </a:lnTo>
                    <a:lnTo>
                      <a:pt x="3984" y="15892"/>
                    </a:lnTo>
                    <a:cubicBezTo>
                      <a:pt x="3987" y="15886"/>
                      <a:pt x="3993" y="15867"/>
                      <a:pt x="3998" y="15860"/>
                    </a:cubicBezTo>
                    <a:cubicBezTo>
                      <a:pt x="4001" y="15856"/>
                      <a:pt x="4008" y="15853"/>
                      <a:pt x="4012" y="15849"/>
                    </a:cubicBezTo>
                    <a:cubicBezTo>
                      <a:pt x="4027" y="15827"/>
                      <a:pt x="4032" y="15811"/>
                      <a:pt x="4066" y="15773"/>
                    </a:cubicBezTo>
                    <a:lnTo>
                      <a:pt x="4190" y="15642"/>
                    </a:lnTo>
                    <a:cubicBezTo>
                      <a:pt x="4205" y="15614"/>
                      <a:pt x="4236" y="15573"/>
                      <a:pt x="4272" y="15533"/>
                    </a:cubicBezTo>
                    <a:lnTo>
                      <a:pt x="4395" y="15402"/>
                    </a:lnTo>
                    <a:lnTo>
                      <a:pt x="4436" y="15402"/>
                    </a:lnTo>
                    <a:cubicBezTo>
                      <a:pt x="4446" y="15377"/>
                      <a:pt x="4471" y="15335"/>
                      <a:pt x="4518" y="15282"/>
                    </a:cubicBezTo>
                    <a:lnTo>
                      <a:pt x="4614" y="15173"/>
                    </a:lnTo>
                    <a:cubicBezTo>
                      <a:pt x="4601" y="15159"/>
                      <a:pt x="4619" y="15108"/>
                      <a:pt x="4642" y="15054"/>
                    </a:cubicBezTo>
                    <a:cubicBezTo>
                      <a:pt x="4664" y="14999"/>
                      <a:pt x="4678" y="14939"/>
                      <a:pt x="4683" y="14923"/>
                    </a:cubicBezTo>
                    <a:cubicBezTo>
                      <a:pt x="4685" y="14916"/>
                      <a:pt x="4716" y="14915"/>
                      <a:pt x="4751" y="14912"/>
                    </a:cubicBezTo>
                    <a:cubicBezTo>
                      <a:pt x="4740" y="14883"/>
                      <a:pt x="4754" y="14833"/>
                      <a:pt x="4792" y="14770"/>
                    </a:cubicBezTo>
                    <a:cubicBezTo>
                      <a:pt x="4821" y="14722"/>
                      <a:pt x="4842" y="14706"/>
                      <a:pt x="4874" y="14694"/>
                    </a:cubicBezTo>
                    <a:cubicBezTo>
                      <a:pt x="4865" y="14692"/>
                      <a:pt x="4835" y="14686"/>
                      <a:pt x="4833" y="14683"/>
                    </a:cubicBezTo>
                    <a:cubicBezTo>
                      <a:pt x="4822" y="14669"/>
                      <a:pt x="4848" y="14602"/>
                      <a:pt x="4874" y="14531"/>
                    </a:cubicBezTo>
                    <a:cubicBezTo>
                      <a:pt x="4904" y="14452"/>
                      <a:pt x="4917" y="14421"/>
                      <a:pt x="4956" y="14411"/>
                    </a:cubicBezTo>
                    <a:cubicBezTo>
                      <a:pt x="4971" y="14342"/>
                      <a:pt x="5029" y="14219"/>
                      <a:pt x="5080" y="14193"/>
                    </a:cubicBezTo>
                    <a:cubicBezTo>
                      <a:pt x="5025" y="14158"/>
                      <a:pt x="5024" y="14146"/>
                      <a:pt x="5066" y="14073"/>
                    </a:cubicBezTo>
                    <a:cubicBezTo>
                      <a:pt x="5089" y="14033"/>
                      <a:pt x="5108" y="14011"/>
                      <a:pt x="5121" y="14008"/>
                    </a:cubicBezTo>
                    <a:cubicBezTo>
                      <a:pt x="5134" y="14005"/>
                      <a:pt x="5137" y="14024"/>
                      <a:pt x="5162" y="14052"/>
                    </a:cubicBezTo>
                    <a:cubicBezTo>
                      <a:pt x="5190" y="14083"/>
                      <a:pt x="5217" y="14132"/>
                      <a:pt x="5217" y="14161"/>
                    </a:cubicBezTo>
                    <a:cubicBezTo>
                      <a:pt x="5217" y="14193"/>
                      <a:pt x="5208" y="14206"/>
                      <a:pt x="5189" y="14215"/>
                    </a:cubicBezTo>
                    <a:cubicBezTo>
                      <a:pt x="5207" y="14241"/>
                      <a:pt x="5224" y="14286"/>
                      <a:pt x="5230" y="14346"/>
                    </a:cubicBezTo>
                    <a:cubicBezTo>
                      <a:pt x="5237" y="14411"/>
                      <a:pt x="5226" y="14429"/>
                      <a:pt x="5203" y="14444"/>
                    </a:cubicBezTo>
                    <a:cubicBezTo>
                      <a:pt x="5261" y="14476"/>
                      <a:pt x="5294" y="14533"/>
                      <a:pt x="5285" y="14607"/>
                    </a:cubicBezTo>
                    <a:cubicBezTo>
                      <a:pt x="5277" y="14668"/>
                      <a:pt x="5268" y="14686"/>
                      <a:pt x="5189" y="14694"/>
                    </a:cubicBezTo>
                    <a:cubicBezTo>
                      <a:pt x="5267" y="14704"/>
                      <a:pt x="5276" y="14718"/>
                      <a:pt x="5299" y="14781"/>
                    </a:cubicBezTo>
                    <a:cubicBezTo>
                      <a:pt x="5317" y="14833"/>
                      <a:pt x="5324" y="14898"/>
                      <a:pt x="5312" y="14923"/>
                    </a:cubicBezTo>
                    <a:lnTo>
                      <a:pt x="5340" y="14923"/>
                    </a:lnTo>
                    <a:lnTo>
                      <a:pt x="5367" y="15021"/>
                    </a:lnTo>
                    <a:cubicBezTo>
                      <a:pt x="5382" y="15077"/>
                      <a:pt x="5390" y="15143"/>
                      <a:pt x="5381" y="15163"/>
                    </a:cubicBezTo>
                    <a:cubicBezTo>
                      <a:pt x="5378" y="15168"/>
                      <a:pt x="5363" y="15180"/>
                      <a:pt x="5340" y="15184"/>
                    </a:cubicBezTo>
                    <a:cubicBezTo>
                      <a:pt x="5348" y="15187"/>
                      <a:pt x="5365" y="15182"/>
                      <a:pt x="5367" y="15184"/>
                    </a:cubicBezTo>
                    <a:cubicBezTo>
                      <a:pt x="5384" y="15201"/>
                      <a:pt x="5401" y="15259"/>
                      <a:pt x="5408" y="15315"/>
                    </a:cubicBezTo>
                    <a:lnTo>
                      <a:pt x="5408" y="15326"/>
                    </a:lnTo>
                    <a:cubicBezTo>
                      <a:pt x="5443" y="15319"/>
                      <a:pt x="5469" y="15396"/>
                      <a:pt x="5477" y="15522"/>
                    </a:cubicBezTo>
                    <a:lnTo>
                      <a:pt x="5490" y="15653"/>
                    </a:lnTo>
                    <a:lnTo>
                      <a:pt x="5614" y="16252"/>
                    </a:lnTo>
                    <a:cubicBezTo>
                      <a:pt x="5664" y="16507"/>
                      <a:pt x="5685" y="16698"/>
                      <a:pt x="5696" y="16796"/>
                    </a:cubicBezTo>
                    <a:cubicBezTo>
                      <a:pt x="5734" y="16773"/>
                      <a:pt x="5754" y="16814"/>
                      <a:pt x="5778" y="16993"/>
                    </a:cubicBezTo>
                    <a:cubicBezTo>
                      <a:pt x="5790" y="17078"/>
                      <a:pt x="5790" y="17146"/>
                      <a:pt x="5778" y="17178"/>
                    </a:cubicBezTo>
                    <a:cubicBezTo>
                      <a:pt x="5791" y="17208"/>
                      <a:pt x="5801" y="17245"/>
                      <a:pt x="5805" y="17287"/>
                    </a:cubicBezTo>
                    <a:lnTo>
                      <a:pt x="5819" y="17374"/>
                    </a:lnTo>
                    <a:lnTo>
                      <a:pt x="5860" y="17461"/>
                    </a:lnTo>
                    <a:cubicBezTo>
                      <a:pt x="5879" y="17512"/>
                      <a:pt x="5872" y="17578"/>
                      <a:pt x="5860" y="17602"/>
                    </a:cubicBezTo>
                    <a:cubicBezTo>
                      <a:pt x="5859" y="17605"/>
                      <a:pt x="5862" y="17611"/>
                      <a:pt x="5860" y="17613"/>
                    </a:cubicBezTo>
                    <a:lnTo>
                      <a:pt x="5887" y="17711"/>
                    </a:lnTo>
                    <a:cubicBezTo>
                      <a:pt x="5900" y="17752"/>
                      <a:pt x="5913" y="17784"/>
                      <a:pt x="5915" y="17809"/>
                    </a:cubicBezTo>
                    <a:cubicBezTo>
                      <a:pt x="5938" y="17821"/>
                      <a:pt x="5946" y="17871"/>
                      <a:pt x="5956" y="17984"/>
                    </a:cubicBezTo>
                    <a:lnTo>
                      <a:pt x="5970" y="18104"/>
                    </a:lnTo>
                    <a:lnTo>
                      <a:pt x="5997" y="18223"/>
                    </a:lnTo>
                    <a:cubicBezTo>
                      <a:pt x="6011" y="18288"/>
                      <a:pt x="6005" y="18344"/>
                      <a:pt x="5997" y="18365"/>
                    </a:cubicBezTo>
                    <a:cubicBezTo>
                      <a:pt x="6009" y="18368"/>
                      <a:pt x="6022" y="18383"/>
                      <a:pt x="6024" y="18387"/>
                    </a:cubicBezTo>
                    <a:cubicBezTo>
                      <a:pt x="6038" y="18408"/>
                      <a:pt x="6085" y="18562"/>
                      <a:pt x="6120" y="18735"/>
                    </a:cubicBezTo>
                    <a:cubicBezTo>
                      <a:pt x="6168" y="18970"/>
                      <a:pt x="6165" y="19059"/>
                      <a:pt x="6134" y="19084"/>
                    </a:cubicBezTo>
                    <a:cubicBezTo>
                      <a:pt x="6185" y="19140"/>
                      <a:pt x="6293" y="19774"/>
                      <a:pt x="6257" y="19803"/>
                    </a:cubicBezTo>
                    <a:cubicBezTo>
                      <a:pt x="6251" y="19808"/>
                      <a:pt x="6147" y="19820"/>
                      <a:pt x="5997" y="19825"/>
                    </a:cubicBezTo>
                    <a:cubicBezTo>
                      <a:pt x="6257" y="19832"/>
                      <a:pt x="6298" y="19836"/>
                      <a:pt x="6298" y="19868"/>
                    </a:cubicBezTo>
                    <a:cubicBezTo>
                      <a:pt x="6298" y="19876"/>
                      <a:pt x="6303" y="19884"/>
                      <a:pt x="6298" y="19890"/>
                    </a:cubicBezTo>
                    <a:cubicBezTo>
                      <a:pt x="6364" y="19981"/>
                      <a:pt x="6355" y="20163"/>
                      <a:pt x="6271" y="20565"/>
                    </a:cubicBezTo>
                    <a:cubicBezTo>
                      <a:pt x="6219" y="20813"/>
                      <a:pt x="6139" y="21171"/>
                      <a:pt x="6107" y="21371"/>
                    </a:cubicBezTo>
                    <a:cubicBezTo>
                      <a:pt x="6089" y="21479"/>
                      <a:pt x="6083" y="21523"/>
                      <a:pt x="6065" y="21600"/>
                    </a:cubicBezTo>
                    <a:lnTo>
                      <a:pt x="17553" y="21600"/>
                    </a:lnTo>
                    <a:cubicBezTo>
                      <a:pt x="17481" y="21385"/>
                      <a:pt x="17408" y="21190"/>
                      <a:pt x="17334" y="20892"/>
                    </a:cubicBezTo>
                    <a:cubicBezTo>
                      <a:pt x="17306" y="20780"/>
                      <a:pt x="17265" y="20409"/>
                      <a:pt x="17252" y="20064"/>
                    </a:cubicBezTo>
                    <a:cubicBezTo>
                      <a:pt x="17239" y="19720"/>
                      <a:pt x="17216" y="19081"/>
                      <a:pt x="17197" y="18648"/>
                    </a:cubicBezTo>
                    <a:cubicBezTo>
                      <a:pt x="17127" y="17051"/>
                      <a:pt x="17115" y="16515"/>
                      <a:pt x="17115" y="16274"/>
                    </a:cubicBezTo>
                    <a:lnTo>
                      <a:pt x="17115" y="16034"/>
                    </a:lnTo>
                    <a:lnTo>
                      <a:pt x="17293" y="16034"/>
                    </a:lnTo>
                    <a:cubicBezTo>
                      <a:pt x="17394" y="16038"/>
                      <a:pt x="17663" y="16080"/>
                      <a:pt x="17895" y="16121"/>
                    </a:cubicBezTo>
                    <a:cubicBezTo>
                      <a:pt x="18749" y="16274"/>
                      <a:pt x="19721" y="16335"/>
                      <a:pt x="20387" y="16285"/>
                    </a:cubicBezTo>
                    <a:lnTo>
                      <a:pt x="20634" y="16274"/>
                    </a:lnTo>
                    <a:lnTo>
                      <a:pt x="20784" y="16088"/>
                    </a:lnTo>
                    <a:cubicBezTo>
                      <a:pt x="21139" y="15697"/>
                      <a:pt x="21402" y="15228"/>
                      <a:pt x="21510" y="14770"/>
                    </a:cubicBezTo>
                    <a:cubicBezTo>
                      <a:pt x="21600" y="14389"/>
                      <a:pt x="21561" y="13783"/>
                      <a:pt x="21428" y="13322"/>
                    </a:cubicBezTo>
                    <a:cubicBezTo>
                      <a:pt x="21225" y="12617"/>
                      <a:pt x="20864" y="11787"/>
                      <a:pt x="20237" y="10588"/>
                    </a:cubicBezTo>
                    <a:cubicBezTo>
                      <a:pt x="19909" y="9962"/>
                      <a:pt x="19122" y="8535"/>
                      <a:pt x="19086" y="8507"/>
                    </a:cubicBezTo>
                    <a:cubicBezTo>
                      <a:pt x="19076" y="8499"/>
                      <a:pt x="17943" y="8251"/>
                      <a:pt x="16567" y="7952"/>
                    </a:cubicBezTo>
                    <a:lnTo>
                      <a:pt x="14062" y="7407"/>
                    </a:lnTo>
                    <a:lnTo>
                      <a:pt x="13897" y="7059"/>
                    </a:lnTo>
                    <a:cubicBezTo>
                      <a:pt x="13807" y="6865"/>
                      <a:pt x="13733" y="6688"/>
                      <a:pt x="13719" y="6677"/>
                    </a:cubicBezTo>
                    <a:cubicBezTo>
                      <a:pt x="13706" y="6667"/>
                      <a:pt x="13779" y="6440"/>
                      <a:pt x="13897" y="6165"/>
                    </a:cubicBezTo>
                    <a:cubicBezTo>
                      <a:pt x="14016" y="5891"/>
                      <a:pt x="14139" y="5583"/>
                      <a:pt x="14171" y="5490"/>
                    </a:cubicBezTo>
                    <a:cubicBezTo>
                      <a:pt x="14225" y="5334"/>
                      <a:pt x="14245" y="5322"/>
                      <a:pt x="14390" y="5272"/>
                    </a:cubicBezTo>
                    <a:cubicBezTo>
                      <a:pt x="14541" y="5221"/>
                      <a:pt x="14588" y="5169"/>
                      <a:pt x="14650" y="4989"/>
                    </a:cubicBezTo>
                    <a:cubicBezTo>
                      <a:pt x="14688" y="4881"/>
                      <a:pt x="14775" y="3597"/>
                      <a:pt x="14746" y="3573"/>
                    </a:cubicBezTo>
                    <a:cubicBezTo>
                      <a:pt x="14730" y="3560"/>
                      <a:pt x="14671" y="3586"/>
                      <a:pt x="14609" y="3628"/>
                    </a:cubicBezTo>
                    <a:cubicBezTo>
                      <a:pt x="14524" y="3684"/>
                      <a:pt x="14480" y="3688"/>
                      <a:pt x="14459" y="3660"/>
                    </a:cubicBezTo>
                    <a:cubicBezTo>
                      <a:pt x="14443" y="3640"/>
                      <a:pt x="14430" y="3187"/>
                      <a:pt x="14417" y="2658"/>
                    </a:cubicBezTo>
                    <a:cubicBezTo>
                      <a:pt x="14392" y="1573"/>
                      <a:pt x="14355" y="1430"/>
                      <a:pt x="14116" y="1035"/>
                    </a:cubicBezTo>
                    <a:cubicBezTo>
                      <a:pt x="13903" y="681"/>
                      <a:pt x="13584" y="445"/>
                      <a:pt x="13048" y="251"/>
                    </a:cubicBezTo>
                    <a:cubicBezTo>
                      <a:pt x="12585" y="83"/>
                      <a:pt x="12235" y="15"/>
                      <a:pt x="11597" y="0"/>
                    </a:cubicBezTo>
                    <a:lnTo>
                      <a:pt x="11268" y="0"/>
                    </a:ln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grpSp>
            <p:nvGrpSpPr>
              <p:cNvPr id="377" name="Raggruppa"/>
              <p:cNvGrpSpPr/>
              <p:nvPr/>
            </p:nvGrpSpPr>
            <p:grpSpPr>
              <a:xfrm>
                <a:off x="13883" y="520513"/>
                <a:ext cx="773082" cy="3717760"/>
                <a:chOff x="-50" y="54"/>
                <a:chExt cx="773080" cy="3717758"/>
              </a:xfrm>
            </p:grpSpPr>
            <p:pic>
              <p:nvPicPr>
                <p:cNvPr id="371" name="elderly-4976906.jpg" descr="elderly-4976906.jpg"/>
                <p:cNvPicPr>
                  <a:picLocks noChangeAspect="1"/>
                </p:cNvPicPr>
                <p:nvPr/>
              </p:nvPicPr>
              <p:blipFill>
                <a:blip r:embed="rId4"/>
                <a:srcRect l="26748" t="13309" r="31959" b="40359"/>
                <a:stretch>
                  <a:fillRect/>
                </a:stretch>
              </p:blipFill>
              <p:spPr>
                <a:xfrm rot="16200000">
                  <a:off x="110072" y="283202"/>
                  <a:ext cx="621112" cy="696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3" h="21600" extrusionOk="0">
                      <a:moveTo>
                        <a:pt x="10897" y="0"/>
                      </a:moveTo>
                      <a:cubicBezTo>
                        <a:pt x="9980" y="15"/>
                        <a:pt x="9376" y="287"/>
                        <a:pt x="8751" y="898"/>
                      </a:cubicBezTo>
                      <a:cubicBezTo>
                        <a:pt x="8272" y="1366"/>
                        <a:pt x="8222" y="1525"/>
                        <a:pt x="8008" y="3001"/>
                      </a:cubicBezTo>
                      <a:cubicBezTo>
                        <a:pt x="7864" y="3994"/>
                        <a:pt x="7864" y="4039"/>
                        <a:pt x="8035" y="4650"/>
                      </a:cubicBezTo>
                      <a:cubicBezTo>
                        <a:pt x="8133" y="4997"/>
                        <a:pt x="8205" y="5504"/>
                        <a:pt x="8200" y="5794"/>
                      </a:cubicBezTo>
                      <a:cubicBezTo>
                        <a:pt x="8193" y="6228"/>
                        <a:pt x="8241" y="6404"/>
                        <a:pt x="8462" y="6802"/>
                      </a:cubicBezTo>
                      <a:lnTo>
                        <a:pt x="8723" y="7282"/>
                      </a:lnTo>
                      <a:lnTo>
                        <a:pt x="7746" y="7713"/>
                      </a:lnTo>
                      <a:cubicBezTo>
                        <a:pt x="7211" y="7952"/>
                        <a:pt x="6735" y="8183"/>
                        <a:pt x="6687" y="8217"/>
                      </a:cubicBezTo>
                      <a:cubicBezTo>
                        <a:pt x="6639" y="8251"/>
                        <a:pt x="6195" y="8426"/>
                        <a:pt x="5696" y="8610"/>
                      </a:cubicBezTo>
                      <a:cubicBezTo>
                        <a:pt x="3309" y="9492"/>
                        <a:pt x="2887" y="10090"/>
                        <a:pt x="2573" y="13063"/>
                      </a:cubicBezTo>
                      <a:cubicBezTo>
                        <a:pt x="2499" y="13769"/>
                        <a:pt x="2402" y="14476"/>
                        <a:pt x="2353" y="14638"/>
                      </a:cubicBezTo>
                      <a:cubicBezTo>
                        <a:pt x="2304" y="14800"/>
                        <a:pt x="1954" y="15313"/>
                        <a:pt x="1569" y="15782"/>
                      </a:cubicBezTo>
                      <a:cubicBezTo>
                        <a:pt x="176" y="17473"/>
                        <a:pt x="-67" y="18156"/>
                        <a:pt x="14" y="20235"/>
                      </a:cubicBezTo>
                      <a:cubicBezTo>
                        <a:pt x="35" y="20774"/>
                        <a:pt x="91" y="21176"/>
                        <a:pt x="138" y="21600"/>
                      </a:cubicBezTo>
                      <a:lnTo>
                        <a:pt x="21533" y="21600"/>
                      </a:lnTo>
                      <a:cubicBezTo>
                        <a:pt x="21519" y="21490"/>
                        <a:pt x="21521" y="21405"/>
                        <a:pt x="21505" y="21292"/>
                      </a:cubicBezTo>
                      <a:cubicBezTo>
                        <a:pt x="21267" y="19607"/>
                        <a:pt x="19963" y="11936"/>
                        <a:pt x="19868" y="11661"/>
                      </a:cubicBezTo>
                      <a:cubicBezTo>
                        <a:pt x="19600" y="10884"/>
                        <a:pt x="18916" y="10322"/>
                        <a:pt x="16676" y="9029"/>
                      </a:cubicBezTo>
                      <a:cubicBezTo>
                        <a:pt x="15097" y="8117"/>
                        <a:pt x="14514" y="7718"/>
                        <a:pt x="13732" y="7048"/>
                      </a:cubicBezTo>
                      <a:cubicBezTo>
                        <a:pt x="13148" y="6549"/>
                        <a:pt x="13140" y="6533"/>
                        <a:pt x="13140" y="6126"/>
                      </a:cubicBezTo>
                      <a:cubicBezTo>
                        <a:pt x="13140" y="5733"/>
                        <a:pt x="13156" y="5707"/>
                        <a:pt x="13525" y="5437"/>
                      </a:cubicBezTo>
                      <a:cubicBezTo>
                        <a:pt x="14435" y="4770"/>
                        <a:pt x="14891" y="3953"/>
                        <a:pt x="14612" y="3506"/>
                      </a:cubicBezTo>
                      <a:cubicBezTo>
                        <a:pt x="14534" y="3381"/>
                        <a:pt x="14490" y="3011"/>
                        <a:pt x="14488" y="2411"/>
                      </a:cubicBezTo>
                      <a:cubicBezTo>
                        <a:pt x="14486" y="1632"/>
                        <a:pt x="14464" y="1463"/>
                        <a:pt x="14296" y="1181"/>
                      </a:cubicBezTo>
                      <a:cubicBezTo>
                        <a:pt x="13948" y="600"/>
                        <a:pt x="13071" y="204"/>
                        <a:pt x="11860" y="62"/>
                      </a:cubicBezTo>
                      <a:cubicBezTo>
                        <a:pt x="11578" y="28"/>
                        <a:pt x="11326" y="5"/>
                        <a:pt x="11090" y="0"/>
                      </a:cubicBezTo>
                      <a:lnTo>
                        <a:pt x="10897" y="0"/>
                      </a:ln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372" name="women-5658159_1280.png" descr="women-5658159_1280.png"/>
                <p:cNvPicPr>
                  <a:picLocks noChangeAspect="1"/>
                </p:cNvPicPr>
                <p:nvPr/>
              </p:nvPicPr>
              <p:blipFill>
                <a:blip r:embed="rId5"/>
                <a:srcRect l="29212" t="12898" r="24518" b="12536"/>
                <a:stretch>
                  <a:fillRect/>
                </a:stretch>
              </p:blipFill>
              <p:spPr>
                <a:xfrm rot="16200000">
                  <a:off x="-7591" y="2163845"/>
                  <a:ext cx="784275" cy="769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32" h="21597" extrusionOk="0">
                      <a:moveTo>
                        <a:pt x="5942" y="2"/>
                      </a:moveTo>
                      <a:cubicBezTo>
                        <a:pt x="5640" y="15"/>
                        <a:pt x="5347" y="94"/>
                        <a:pt x="5074" y="236"/>
                      </a:cubicBezTo>
                      <a:cubicBezTo>
                        <a:pt x="4702" y="429"/>
                        <a:pt x="4613" y="515"/>
                        <a:pt x="4391" y="971"/>
                      </a:cubicBezTo>
                      <a:cubicBezTo>
                        <a:pt x="4252" y="1256"/>
                        <a:pt x="4034" y="1926"/>
                        <a:pt x="3903" y="2453"/>
                      </a:cubicBezTo>
                      <a:cubicBezTo>
                        <a:pt x="3772" y="2980"/>
                        <a:pt x="3569" y="3688"/>
                        <a:pt x="3458" y="4035"/>
                      </a:cubicBezTo>
                      <a:cubicBezTo>
                        <a:pt x="3270" y="4628"/>
                        <a:pt x="3274" y="4707"/>
                        <a:pt x="3350" y="5350"/>
                      </a:cubicBezTo>
                      <a:cubicBezTo>
                        <a:pt x="3406" y="5821"/>
                        <a:pt x="3405" y="6073"/>
                        <a:pt x="3350" y="6141"/>
                      </a:cubicBezTo>
                      <a:cubicBezTo>
                        <a:pt x="3296" y="6208"/>
                        <a:pt x="3028" y="6242"/>
                        <a:pt x="2547" y="6242"/>
                      </a:cubicBezTo>
                      <a:cubicBezTo>
                        <a:pt x="2152" y="6242"/>
                        <a:pt x="1639" y="6276"/>
                        <a:pt x="1409" y="6320"/>
                      </a:cubicBezTo>
                      <a:cubicBezTo>
                        <a:pt x="867" y="6422"/>
                        <a:pt x="261" y="6706"/>
                        <a:pt x="205" y="6888"/>
                      </a:cubicBezTo>
                      <a:cubicBezTo>
                        <a:pt x="134" y="7116"/>
                        <a:pt x="379" y="7490"/>
                        <a:pt x="801" y="7813"/>
                      </a:cubicBezTo>
                      <a:cubicBezTo>
                        <a:pt x="1138" y="8070"/>
                        <a:pt x="1175" y="8123"/>
                        <a:pt x="1062" y="8192"/>
                      </a:cubicBezTo>
                      <a:cubicBezTo>
                        <a:pt x="245" y="8686"/>
                        <a:pt x="-86" y="9597"/>
                        <a:pt x="20" y="11100"/>
                      </a:cubicBezTo>
                      <a:cubicBezTo>
                        <a:pt x="105" y="12292"/>
                        <a:pt x="112" y="13291"/>
                        <a:pt x="31" y="14621"/>
                      </a:cubicBezTo>
                      <a:cubicBezTo>
                        <a:pt x="-48" y="15922"/>
                        <a:pt x="20" y="16781"/>
                        <a:pt x="281" y="17619"/>
                      </a:cubicBezTo>
                      <a:lnTo>
                        <a:pt x="476" y="18243"/>
                      </a:lnTo>
                      <a:lnTo>
                        <a:pt x="302" y="18588"/>
                      </a:lnTo>
                      <a:cubicBezTo>
                        <a:pt x="140" y="18904"/>
                        <a:pt x="136" y="18942"/>
                        <a:pt x="248" y="19146"/>
                      </a:cubicBezTo>
                      <a:cubicBezTo>
                        <a:pt x="358" y="19345"/>
                        <a:pt x="361" y="19427"/>
                        <a:pt x="227" y="20082"/>
                      </a:cubicBezTo>
                      <a:cubicBezTo>
                        <a:pt x="126" y="20569"/>
                        <a:pt x="102" y="21082"/>
                        <a:pt x="118" y="21597"/>
                      </a:cubicBezTo>
                      <a:lnTo>
                        <a:pt x="9478" y="21597"/>
                      </a:lnTo>
                      <a:cubicBezTo>
                        <a:pt x="9555" y="21199"/>
                        <a:pt x="9626" y="20790"/>
                        <a:pt x="9695" y="20483"/>
                      </a:cubicBezTo>
                      <a:cubicBezTo>
                        <a:pt x="10133" y="18528"/>
                        <a:pt x="10168" y="18206"/>
                        <a:pt x="10150" y="16193"/>
                      </a:cubicBezTo>
                      <a:cubicBezTo>
                        <a:pt x="10139" y="14976"/>
                        <a:pt x="10164" y="14286"/>
                        <a:pt x="10215" y="14254"/>
                      </a:cubicBezTo>
                      <a:cubicBezTo>
                        <a:pt x="10317" y="14189"/>
                        <a:pt x="10801" y="15253"/>
                        <a:pt x="10963" y="15903"/>
                      </a:cubicBezTo>
                      <a:cubicBezTo>
                        <a:pt x="11113" y="16501"/>
                        <a:pt x="11082" y="16888"/>
                        <a:pt x="10747" y="18611"/>
                      </a:cubicBezTo>
                      <a:cubicBezTo>
                        <a:pt x="10614" y="19291"/>
                        <a:pt x="10502" y="19893"/>
                        <a:pt x="10497" y="19959"/>
                      </a:cubicBezTo>
                      <a:cubicBezTo>
                        <a:pt x="10491" y="20041"/>
                        <a:pt x="10587" y="20099"/>
                        <a:pt x="10801" y="20126"/>
                      </a:cubicBezTo>
                      <a:lnTo>
                        <a:pt x="11104" y="20160"/>
                      </a:lnTo>
                      <a:lnTo>
                        <a:pt x="11083" y="21240"/>
                      </a:lnTo>
                      <a:cubicBezTo>
                        <a:pt x="11080" y="21361"/>
                        <a:pt x="11093" y="21477"/>
                        <a:pt x="11094" y="21597"/>
                      </a:cubicBezTo>
                      <a:lnTo>
                        <a:pt x="21277" y="21597"/>
                      </a:lnTo>
                      <a:cubicBezTo>
                        <a:pt x="21283" y="21079"/>
                        <a:pt x="21244" y="20548"/>
                        <a:pt x="21158" y="20137"/>
                      </a:cubicBezTo>
                      <a:cubicBezTo>
                        <a:pt x="21047" y="19608"/>
                        <a:pt x="21048" y="19528"/>
                        <a:pt x="21158" y="19290"/>
                      </a:cubicBezTo>
                      <a:cubicBezTo>
                        <a:pt x="21272" y="19045"/>
                        <a:pt x="21271" y="19013"/>
                        <a:pt x="21115" y="18700"/>
                      </a:cubicBezTo>
                      <a:cubicBezTo>
                        <a:pt x="20955" y="18378"/>
                        <a:pt x="20950" y="18349"/>
                        <a:pt x="21071" y="17987"/>
                      </a:cubicBezTo>
                      <a:cubicBezTo>
                        <a:pt x="21408" y="16979"/>
                        <a:pt x="21514" y="15467"/>
                        <a:pt x="21353" y="13741"/>
                      </a:cubicBezTo>
                      <a:cubicBezTo>
                        <a:pt x="21319" y="13372"/>
                        <a:pt x="21317" y="12645"/>
                        <a:pt x="21353" y="12114"/>
                      </a:cubicBezTo>
                      <a:cubicBezTo>
                        <a:pt x="21410" y="11282"/>
                        <a:pt x="21441" y="10780"/>
                        <a:pt x="21429" y="10420"/>
                      </a:cubicBezTo>
                      <a:cubicBezTo>
                        <a:pt x="21417" y="10061"/>
                        <a:pt x="21362" y="9835"/>
                        <a:pt x="21266" y="9540"/>
                      </a:cubicBezTo>
                      <a:cubicBezTo>
                        <a:pt x="21133" y="9128"/>
                        <a:pt x="21001" y="8910"/>
                        <a:pt x="20724" y="8626"/>
                      </a:cubicBezTo>
                      <a:lnTo>
                        <a:pt x="20355" y="8248"/>
                      </a:lnTo>
                      <a:lnTo>
                        <a:pt x="20757" y="7980"/>
                      </a:lnTo>
                      <a:cubicBezTo>
                        <a:pt x="21225" y="7663"/>
                        <a:pt x="21427" y="7343"/>
                        <a:pt x="21299" y="7133"/>
                      </a:cubicBezTo>
                      <a:cubicBezTo>
                        <a:pt x="21006" y="6651"/>
                        <a:pt x="20125" y="6232"/>
                        <a:pt x="18891" y="5985"/>
                      </a:cubicBezTo>
                      <a:cubicBezTo>
                        <a:pt x="17918" y="5791"/>
                        <a:pt x="17725" y="5674"/>
                        <a:pt x="17796" y="5328"/>
                      </a:cubicBezTo>
                      <a:cubicBezTo>
                        <a:pt x="17891" y="4867"/>
                        <a:pt x="17953" y="4053"/>
                        <a:pt x="17948" y="3367"/>
                      </a:cubicBezTo>
                      <a:cubicBezTo>
                        <a:pt x="17944" y="2861"/>
                        <a:pt x="17905" y="2594"/>
                        <a:pt x="17785" y="2319"/>
                      </a:cubicBezTo>
                      <a:cubicBezTo>
                        <a:pt x="17285" y="1177"/>
                        <a:pt x="16025" y="558"/>
                        <a:pt x="15269" y="1082"/>
                      </a:cubicBezTo>
                      <a:cubicBezTo>
                        <a:pt x="15120" y="1186"/>
                        <a:pt x="14910" y="1294"/>
                        <a:pt x="14803" y="1328"/>
                      </a:cubicBezTo>
                      <a:cubicBezTo>
                        <a:pt x="14505" y="1421"/>
                        <a:pt x="14432" y="1511"/>
                        <a:pt x="14293" y="1940"/>
                      </a:cubicBezTo>
                      <a:cubicBezTo>
                        <a:pt x="14222" y="2158"/>
                        <a:pt x="14081" y="2487"/>
                        <a:pt x="13978" y="2676"/>
                      </a:cubicBezTo>
                      <a:cubicBezTo>
                        <a:pt x="13707" y="3174"/>
                        <a:pt x="13389" y="4550"/>
                        <a:pt x="13447" y="4983"/>
                      </a:cubicBezTo>
                      <a:cubicBezTo>
                        <a:pt x="13482" y="5244"/>
                        <a:pt x="13472" y="5351"/>
                        <a:pt x="13382" y="5428"/>
                      </a:cubicBezTo>
                      <a:cubicBezTo>
                        <a:pt x="13236" y="5552"/>
                        <a:pt x="12475" y="5764"/>
                        <a:pt x="12384" y="5707"/>
                      </a:cubicBezTo>
                      <a:cubicBezTo>
                        <a:pt x="12273" y="5636"/>
                        <a:pt x="12308" y="5447"/>
                        <a:pt x="12482" y="5205"/>
                      </a:cubicBezTo>
                      <a:cubicBezTo>
                        <a:pt x="12646" y="4978"/>
                        <a:pt x="12647" y="4961"/>
                        <a:pt x="12514" y="4604"/>
                      </a:cubicBezTo>
                      <a:lnTo>
                        <a:pt x="12384" y="4236"/>
                      </a:lnTo>
                      <a:lnTo>
                        <a:pt x="12623" y="4002"/>
                      </a:lnTo>
                      <a:cubicBezTo>
                        <a:pt x="12849" y="3786"/>
                        <a:pt x="12875" y="3733"/>
                        <a:pt x="12829" y="3423"/>
                      </a:cubicBezTo>
                      <a:cubicBezTo>
                        <a:pt x="12765" y="2994"/>
                        <a:pt x="12064" y="1533"/>
                        <a:pt x="11755" y="1172"/>
                      </a:cubicBezTo>
                      <a:cubicBezTo>
                        <a:pt x="11609" y="1001"/>
                        <a:pt x="11349" y="834"/>
                        <a:pt x="11061" y="726"/>
                      </a:cubicBezTo>
                      <a:cubicBezTo>
                        <a:pt x="10809" y="632"/>
                        <a:pt x="10494" y="462"/>
                        <a:pt x="10356" y="358"/>
                      </a:cubicBezTo>
                      <a:cubicBezTo>
                        <a:pt x="9889" y="5"/>
                        <a:pt x="9221" y="211"/>
                        <a:pt x="8534" y="904"/>
                      </a:cubicBezTo>
                      <a:lnTo>
                        <a:pt x="8133" y="1294"/>
                      </a:lnTo>
                      <a:lnTo>
                        <a:pt x="7938" y="982"/>
                      </a:lnTo>
                      <a:cubicBezTo>
                        <a:pt x="7571" y="414"/>
                        <a:pt x="6917" y="70"/>
                        <a:pt x="6246" y="13"/>
                      </a:cubicBezTo>
                      <a:cubicBezTo>
                        <a:pt x="6145" y="4"/>
                        <a:pt x="6043" y="-3"/>
                        <a:pt x="5942" y="2"/>
                      </a:cubicBezTo>
                      <a:close/>
                      <a:moveTo>
                        <a:pt x="8534" y="14265"/>
                      </a:moveTo>
                      <a:cubicBezTo>
                        <a:pt x="8571" y="14259"/>
                        <a:pt x="8614" y="15678"/>
                        <a:pt x="8632" y="17418"/>
                      </a:cubicBezTo>
                      <a:cubicBezTo>
                        <a:pt x="8663" y="20491"/>
                        <a:pt x="8639" y="20926"/>
                        <a:pt x="8436" y="20538"/>
                      </a:cubicBezTo>
                      <a:cubicBezTo>
                        <a:pt x="8396" y="20460"/>
                        <a:pt x="8198" y="19916"/>
                        <a:pt x="8003" y="19324"/>
                      </a:cubicBezTo>
                      <a:cubicBezTo>
                        <a:pt x="7328" y="17283"/>
                        <a:pt x="7343" y="16493"/>
                        <a:pt x="8068" y="15067"/>
                      </a:cubicBezTo>
                      <a:cubicBezTo>
                        <a:pt x="8288" y="14634"/>
                        <a:pt x="8497" y="14271"/>
                        <a:pt x="8534" y="14265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373" name="islamic-5615687_1280.png" descr="islamic-5615687_1280.png"/>
                <p:cNvPicPr>
                  <a:picLocks noChangeAspect="1"/>
                </p:cNvPicPr>
                <p:nvPr/>
              </p:nvPicPr>
              <p:blipFill>
                <a:blip r:embed="rId6"/>
                <a:srcRect l="16830" t="19881" r="13153" b="414"/>
                <a:stretch>
                  <a:fillRect/>
                </a:stretch>
              </p:blipFill>
              <p:spPr>
                <a:xfrm rot="16200000">
                  <a:off x="183359" y="674288"/>
                  <a:ext cx="551359" cy="627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525" extrusionOk="0">
                      <a:moveTo>
                        <a:pt x="11207" y="17"/>
                      </a:moveTo>
                      <a:cubicBezTo>
                        <a:pt x="10350" y="-72"/>
                        <a:pt x="9331" y="188"/>
                        <a:pt x="8466" y="752"/>
                      </a:cubicBezTo>
                      <a:cubicBezTo>
                        <a:pt x="7845" y="1157"/>
                        <a:pt x="7518" y="1543"/>
                        <a:pt x="7258" y="2208"/>
                      </a:cubicBezTo>
                      <a:cubicBezTo>
                        <a:pt x="6882" y="3170"/>
                        <a:pt x="7094" y="4633"/>
                        <a:pt x="7847" y="6264"/>
                      </a:cubicBezTo>
                      <a:lnTo>
                        <a:pt x="8063" y="6713"/>
                      </a:lnTo>
                      <a:lnTo>
                        <a:pt x="7878" y="7285"/>
                      </a:lnTo>
                      <a:cubicBezTo>
                        <a:pt x="7652" y="7990"/>
                        <a:pt x="7617" y="8332"/>
                        <a:pt x="7707" y="8850"/>
                      </a:cubicBezTo>
                      <a:cubicBezTo>
                        <a:pt x="7746" y="9069"/>
                        <a:pt x="7752" y="9260"/>
                        <a:pt x="7738" y="9272"/>
                      </a:cubicBezTo>
                      <a:cubicBezTo>
                        <a:pt x="7725" y="9284"/>
                        <a:pt x="7608" y="9286"/>
                        <a:pt x="7475" y="9286"/>
                      </a:cubicBezTo>
                      <a:cubicBezTo>
                        <a:pt x="7301" y="9286"/>
                        <a:pt x="7216" y="9317"/>
                        <a:pt x="7150" y="9381"/>
                      </a:cubicBezTo>
                      <a:cubicBezTo>
                        <a:pt x="7100" y="9430"/>
                        <a:pt x="6958" y="9487"/>
                        <a:pt x="6840" y="9503"/>
                      </a:cubicBezTo>
                      <a:cubicBezTo>
                        <a:pt x="6667" y="9527"/>
                        <a:pt x="6594" y="9568"/>
                        <a:pt x="6469" y="9721"/>
                      </a:cubicBezTo>
                      <a:cubicBezTo>
                        <a:pt x="6383" y="9825"/>
                        <a:pt x="6312" y="9948"/>
                        <a:pt x="6298" y="10007"/>
                      </a:cubicBezTo>
                      <a:cubicBezTo>
                        <a:pt x="6277" y="10094"/>
                        <a:pt x="6235" y="10118"/>
                        <a:pt x="6066" y="10130"/>
                      </a:cubicBezTo>
                      <a:cubicBezTo>
                        <a:pt x="5755" y="10151"/>
                        <a:pt x="5163" y="10359"/>
                        <a:pt x="4874" y="10551"/>
                      </a:cubicBezTo>
                      <a:cubicBezTo>
                        <a:pt x="4527" y="10781"/>
                        <a:pt x="4163" y="11230"/>
                        <a:pt x="3991" y="11627"/>
                      </a:cubicBezTo>
                      <a:cubicBezTo>
                        <a:pt x="3913" y="11806"/>
                        <a:pt x="3809" y="11987"/>
                        <a:pt x="3759" y="12035"/>
                      </a:cubicBezTo>
                      <a:cubicBezTo>
                        <a:pt x="3669" y="12121"/>
                        <a:pt x="3658" y="12116"/>
                        <a:pt x="3511" y="11831"/>
                      </a:cubicBezTo>
                      <a:cubicBezTo>
                        <a:pt x="3428" y="11670"/>
                        <a:pt x="3286" y="11384"/>
                        <a:pt x="3186" y="11191"/>
                      </a:cubicBezTo>
                      <a:lnTo>
                        <a:pt x="3000" y="10837"/>
                      </a:lnTo>
                      <a:lnTo>
                        <a:pt x="1823" y="10824"/>
                      </a:lnTo>
                      <a:lnTo>
                        <a:pt x="631" y="10810"/>
                      </a:lnTo>
                      <a:lnTo>
                        <a:pt x="476" y="10973"/>
                      </a:lnTo>
                      <a:lnTo>
                        <a:pt x="305" y="11123"/>
                      </a:lnTo>
                      <a:lnTo>
                        <a:pt x="693" y="11150"/>
                      </a:lnTo>
                      <a:cubicBezTo>
                        <a:pt x="1254" y="11183"/>
                        <a:pt x="1195" y="11257"/>
                        <a:pt x="600" y="11273"/>
                      </a:cubicBezTo>
                      <a:cubicBezTo>
                        <a:pt x="135" y="11285"/>
                        <a:pt x="104" y="11306"/>
                        <a:pt x="27" y="11409"/>
                      </a:cubicBezTo>
                      <a:cubicBezTo>
                        <a:pt x="-54" y="11517"/>
                        <a:pt x="-30" y="11569"/>
                        <a:pt x="1204" y="13736"/>
                      </a:cubicBezTo>
                      <a:lnTo>
                        <a:pt x="2473" y="15955"/>
                      </a:lnTo>
                      <a:lnTo>
                        <a:pt x="2473" y="16499"/>
                      </a:lnTo>
                      <a:cubicBezTo>
                        <a:pt x="2472" y="16873"/>
                        <a:pt x="2495" y="17083"/>
                        <a:pt x="2551" y="17221"/>
                      </a:cubicBezTo>
                      <a:lnTo>
                        <a:pt x="2628" y="17425"/>
                      </a:lnTo>
                      <a:lnTo>
                        <a:pt x="2396" y="17656"/>
                      </a:lnTo>
                      <a:cubicBezTo>
                        <a:pt x="2068" y="17997"/>
                        <a:pt x="1782" y="18402"/>
                        <a:pt x="1591" y="18759"/>
                      </a:cubicBezTo>
                      <a:cubicBezTo>
                        <a:pt x="1277" y="19347"/>
                        <a:pt x="1331" y="19927"/>
                        <a:pt x="1777" y="20705"/>
                      </a:cubicBezTo>
                      <a:cubicBezTo>
                        <a:pt x="2035" y="21156"/>
                        <a:pt x="2035" y="21163"/>
                        <a:pt x="2365" y="21318"/>
                      </a:cubicBezTo>
                      <a:cubicBezTo>
                        <a:pt x="2550" y="21404"/>
                        <a:pt x="2810" y="21490"/>
                        <a:pt x="2938" y="21508"/>
                      </a:cubicBezTo>
                      <a:cubicBezTo>
                        <a:pt x="3066" y="21526"/>
                        <a:pt x="3361" y="21528"/>
                        <a:pt x="3588" y="21522"/>
                      </a:cubicBezTo>
                      <a:cubicBezTo>
                        <a:pt x="4071" y="21509"/>
                        <a:pt x="4270" y="21431"/>
                        <a:pt x="4672" y="21113"/>
                      </a:cubicBezTo>
                      <a:cubicBezTo>
                        <a:pt x="4818" y="20998"/>
                        <a:pt x="4951" y="20929"/>
                        <a:pt x="4966" y="20950"/>
                      </a:cubicBezTo>
                      <a:cubicBezTo>
                        <a:pt x="4982" y="20971"/>
                        <a:pt x="4959" y="21092"/>
                        <a:pt x="4920" y="21222"/>
                      </a:cubicBezTo>
                      <a:lnTo>
                        <a:pt x="4858" y="21454"/>
                      </a:lnTo>
                      <a:lnTo>
                        <a:pt x="5663" y="21454"/>
                      </a:lnTo>
                      <a:cubicBezTo>
                        <a:pt x="6108" y="21452"/>
                        <a:pt x="6485" y="21451"/>
                        <a:pt x="6500" y="21454"/>
                      </a:cubicBezTo>
                      <a:cubicBezTo>
                        <a:pt x="6514" y="21456"/>
                        <a:pt x="9816" y="21468"/>
                        <a:pt x="13839" y="21481"/>
                      </a:cubicBezTo>
                      <a:lnTo>
                        <a:pt x="21148" y="21508"/>
                      </a:lnTo>
                      <a:lnTo>
                        <a:pt x="21319" y="21222"/>
                      </a:lnTo>
                      <a:cubicBezTo>
                        <a:pt x="21408" y="21064"/>
                        <a:pt x="21488" y="20863"/>
                        <a:pt x="21505" y="20773"/>
                      </a:cubicBezTo>
                      <a:cubicBezTo>
                        <a:pt x="21546" y="20548"/>
                        <a:pt x="21419" y="20178"/>
                        <a:pt x="21164" y="19807"/>
                      </a:cubicBezTo>
                      <a:lnTo>
                        <a:pt x="20947" y="19494"/>
                      </a:lnTo>
                      <a:lnTo>
                        <a:pt x="21040" y="19330"/>
                      </a:lnTo>
                      <a:cubicBezTo>
                        <a:pt x="21129" y="19165"/>
                        <a:pt x="21125" y="19163"/>
                        <a:pt x="20963" y="18759"/>
                      </a:cubicBezTo>
                      <a:cubicBezTo>
                        <a:pt x="20872" y="18534"/>
                        <a:pt x="20807" y="18290"/>
                        <a:pt x="20808" y="18228"/>
                      </a:cubicBezTo>
                      <a:cubicBezTo>
                        <a:pt x="20808" y="18166"/>
                        <a:pt x="20861" y="17960"/>
                        <a:pt x="20932" y="17765"/>
                      </a:cubicBezTo>
                      <a:cubicBezTo>
                        <a:pt x="21140" y="17193"/>
                        <a:pt x="21122" y="16998"/>
                        <a:pt x="20653" y="15247"/>
                      </a:cubicBezTo>
                      <a:cubicBezTo>
                        <a:pt x="20427" y="14403"/>
                        <a:pt x="20150" y="13286"/>
                        <a:pt x="20049" y="12756"/>
                      </a:cubicBezTo>
                      <a:cubicBezTo>
                        <a:pt x="19813" y="11524"/>
                        <a:pt x="19742" y="11368"/>
                        <a:pt x="19259" y="11082"/>
                      </a:cubicBezTo>
                      <a:cubicBezTo>
                        <a:pt x="18903" y="10871"/>
                        <a:pt x="17133" y="10202"/>
                        <a:pt x="17060" y="10252"/>
                      </a:cubicBezTo>
                      <a:cubicBezTo>
                        <a:pt x="16971" y="10313"/>
                        <a:pt x="16936" y="10249"/>
                        <a:pt x="16936" y="10021"/>
                      </a:cubicBezTo>
                      <a:cubicBezTo>
                        <a:pt x="16936" y="9742"/>
                        <a:pt x="16795" y="9259"/>
                        <a:pt x="16503" y="8564"/>
                      </a:cubicBezTo>
                      <a:cubicBezTo>
                        <a:pt x="16246" y="7952"/>
                        <a:pt x="16198" y="7678"/>
                        <a:pt x="16333" y="7394"/>
                      </a:cubicBezTo>
                      <a:cubicBezTo>
                        <a:pt x="16375" y="7304"/>
                        <a:pt x="16410" y="7182"/>
                        <a:pt x="16410" y="7122"/>
                      </a:cubicBezTo>
                      <a:cubicBezTo>
                        <a:pt x="16410" y="6997"/>
                        <a:pt x="16248" y="6684"/>
                        <a:pt x="15930" y="6223"/>
                      </a:cubicBezTo>
                      <a:cubicBezTo>
                        <a:pt x="15746" y="5957"/>
                        <a:pt x="15684" y="5829"/>
                        <a:pt x="15589" y="5393"/>
                      </a:cubicBezTo>
                      <a:cubicBezTo>
                        <a:pt x="15227" y="3731"/>
                        <a:pt x="14895" y="3070"/>
                        <a:pt x="13793" y="1813"/>
                      </a:cubicBezTo>
                      <a:cubicBezTo>
                        <a:pt x="13108" y="1032"/>
                        <a:pt x="12415" y="415"/>
                        <a:pt x="11997" y="221"/>
                      </a:cubicBezTo>
                      <a:cubicBezTo>
                        <a:pt x="11761" y="111"/>
                        <a:pt x="11493" y="46"/>
                        <a:pt x="11207" y="17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374" name="friendship-2817874_1920.png" descr="friendship-2817874_1920.png"/>
                <p:cNvPicPr>
                  <a:picLocks noChangeAspect="1"/>
                </p:cNvPicPr>
                <p:nvPr/>
              </p:nvPicPr>
              <p:blipFill>
                <a:blip r:embed="rId7"/>
                <a:srcRect l="17183" t="11861" r="11691" b="35301"/>
                <a:stretch>
                  <a:fillRect/>
                </a:stretch>
              </p:blipFill>
              <p:spPr>
                <a:xfrm rot="16200000" flipH="1">
                  <a:off x="-56580" y="2891891"/>
                  <a:ext cx="947778" cy="704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96" extrusionOk="0">
                      <a:moveTo>
                        <a:pt x="15049" y="0"/>
                      </a:moveTo>
                      <a:cubicBezTo>
                        <a:pt x="14591" y="4"/>
                        <a:pt x="14407" y="72"/>
                        <a:pt x="13883" y="426"/>
                      </a:cubicBezTo>
                      <a:cubicBezTo>
                        <a:pt x="13542" y="656"/>
                        <a:pt x="13203" y="945"/>
                        <a:pt x="13124" y="1071"/>
                      </a:cubicBezTo>
                      <a:cubicBezTo>
                        <a:pt x="12926" y="1386"/>
                        <a:pt x="12943" y="1966"/>
                        <a:pt x="13160" y="2337"/>
                      </a:cubicBezTo>
                      <a:cubicBezTo>
                        <a:pt x="13317" y="2607"/>
                        <a:pt x="13335" y="2785"/>
                        <a:pt x="13341" y="3822"/>
                      </a:cubicBezTo>
                      <a:cubicBezTo>
                        <a:pt x="13347" y="4936"/>
                        <a:pt x="13368" y="5071"/>
                        <a:pt x="13666" y="6014"/>
                      </a:cubicBezTo>
                      <a:cubicBezTo>
                        <a:pt x="13841" y="6565"/>
                        <a:pt x="13993" y="7091"/>
                        <a:pt x="14001" y="7182"/>
                      </a:cubicBezTo>
                      <a:cubicBezTo>
                        <a:pt x="14019" y="7406"/>
                        <a:pt x="13584" y="7347"/>
                        <a:pt x="13088" y="7061"/>
                      </a:cubicBezTo>
                      <a:cubicBezTo>
                        <a:pt x="12526" y="6737"/>
                        <a:pt x="12149" y="6686"/>
                        <a:pt x="11786" y="6890"/>
                      </a:cubicBezTo>
                      <a:cubicBezTo>
                        <a:pt x="11545" y="7026"/>
                        <a:pt x="11176" y="7073"/>
                        <a:pt x="10241" y="7073"/>
                      </a:cubicBezTo>
                      <a:cubicBezTo>
                        <a:pt x="9567" y="7073"/>
                        <a:pt x="9004" y="7034"/>
                        <a:pt x="8984" y="6988"/>
                      </a:cubicBezTo>
                      <a:cubicBezTo>
                        <a:pt x="8965" y="6942"/>
                        <a:pt x="8965" y="6685"/>
                        <a:pt x="8993" y="6415"/>
                      </a:cubicBezTo>
                      <a:cubicBezTo>
                        <a:pt x="9039" y="5980"/>
                        <a:pt x="9122" y="5839"/>
                        <a:pt x="9409" y="5661"/>
                      </a:cubicBezTo>
                      <a:cubicBezTo>
                        <a:pt x="9423" y="5652"/>
                        <a:pt x="9329" y="5387"/>
                        <a:pt x="9201" y="5076"/>
                      </a:cubicBezTo>
                      <a:cubicBezTo>
                        <a:pt x="8983" y="4545"/>
                        <a:pt x="8974" y="4501"/>
                        <a:pt x="9093" y="4212"/>
                      </a:cubicBezTo>
                      <a:cubicBezTo>
                        <a:pt x="9174" y="4014"/>
                        <a:pt x="9351" y="3836"/>
                        <a:pt x="9590" y="3725"/>
                      </a:cubicBezTo>
                      <a:cubicBezTo>
                        <a:pt x="10248" y="3418"/>
                        <a:pt x="10104" y="2976"/>
                        <a:pt x="9165" y="2423"/>
                      </a:cubicBezTo>
                      <a:cubicBezTo>
                        <a:pt x="8824" y="2221"/>
                        <a:pt x="8766" y="2126"/>
                        <a:pt x="8641" y="1619"/>
                      </a:cubicBezTo>
                      <a:cubicBezTo>
                        <a:pt x="8524" y="1146"/>
                        <a:pt x="8432" y="1009"/>
                        <a:pt x="8126" y="767"/>
                      </a:cubicBezTo>
                      <a:cubicBezTo>
                        <a:pt x="7790" y="502"/>
                        <a:pt x="7701" y="477"/>
                        <a:pt x="7104" y="523"/>
                      </a:cubicBezTo>
                      <a:cubicBezTo>
                        <a:pt x="6543" y="567"/>
                        <a:pt x="6350" y="642"/>
                        <a:pt x="5767" y="1035"/>
                      </a:cubicBezTo>
                      <a:cubicBezTo>
                        <a:pt x="5391" y="1287"/>
                        <a:pt x="4820" y="1758"/>
                        <a:pt x="4501" y="2082"/>
                      </a:cubicBezTo>
                      <a:lnTo>
                        <a:pt x="3923" y="2666"/>
                      </a:lnTo>
                      <a:lnTo>
                        <a:pt x="3896" y="3372"/>
                      </a:lnTo>
                      <a:cubicBezTo>
                        <a:pt x="3868" y="4156"/>
                        <a:pt x="4028" y="4715"/>
                        <a:pt x="4501" y="5551"/>
                      </a:cubicBezTo>
                      <a:lnTo>
                        <a:pt x="4754" y="6014"/>
                      </a:lnTo>
                      <a:lnTo>
                        <a:pt x="3805" y="7195"/>
                      </a:lnTo>
                      <a:cubicBezTo>
                        <a:pt x="3124" y="8037"/>
                        <a:pt x="2764" y="8401"/>
                        <a:pt x="2558" y="8461"/>
                      </a:cubicBezTo>
                      <a:cubicBezTo>
                        <a:pt x="2149" y="8580"/>
                        <a:pt x="1728" y="8883"/>
                        <a:pt x="1473" y="9252"/>
                      </a:cubicBezTo>
                      <a:cubicBezTo>
                        <a:pt x="1008" y="9925"/>
                        <a:pt x="574" y="11509"/>
                        <a:pt x="208" y="13854"/>
                      </a:cubicBezTo>
                      <a:cubicBezTo>
                        <a:pt x="31" y="14984"/>
                        <a:pt x="24" y="15144"/>
                        <a:pt x="136" y="15254"/>
                      </a:cubicBezTo>
                      <a:cubicBezTo>
                        <a:pt x="248" y="15364"/>
                        <a:pt x="244" y="15530"/>
                        <a:pt x="127" y="16824"/>
                      </a:cubicBezTo>
                      <a:cubicBezTo>
                        <a:pt x="46" y="17715"/>
                        <a:pt x="3" y="18536"/>
                        <a:pt x="0" y="19222"/>
                      </a:cubicBezTo>
                      <a:cubicBezTo>
                        <a:pt x="-3" y="19908"/>
                        <a:pt x="33" y="20454"/>
                        <a:pt x="108" y="20793"/>
                      </a:cubicBezTo>
                      <a:cubicBezTo>
                        <a:pt x="137" y="20920"/>
                        <a:pt x="291" y="21316"/>
                        <a:pt x="389" y="21596"/>
                      </a:cubicBezTo>
                      <a:lnTo>
                        <a:pt x="9490" y="21596"/>
                      </a:lnTo>
                      <a:cubicBezTo>
                        <a:pt x="9532" y="20271"/>
                        <a:pt x="9573" y="18815"/>
                        <a:pt x="9635" y="18553"/>
                      </a:cubicBezTo>
                      <a:cubicBezTo>
                        <a:pt x="9651" y="18486"/>
                        <a:pt x="9664" y="18452"/>
                        <a:pt x="9689" y="18455"/>
                      </a:cubicBezTo>
                      <a:cubicBezTo>
                        <a:pt x="9714" y="18458"/>
                        <a:pt x="9751" y="18489"/>
                        <a:pt x="9807" y="18565"/>
                      </a:cubicBezTo>
                      <a:cubicBezTo>
                        <a:pt x="9913" y="18709"/>
                        <a:pt x="9918" y="19317"/>
                        <a:pt x="9843" y="21596"/>
                      </a:cubicBezTo>
                      <a:lnTo>
                        <a:pt x="11352" y="21596"/>
                      </a:lnTo>
                      <a:cubicBezTo>
                        <a:pt x="11416" y="20779"/>
                        <a:pt x="11437" y="19892"/>
                        <a:pt x="11425" y="18711"/>
                      </a:cubicBezTo>
                      <a:cubicBezTo>
                        <a:pt x="11412" y="17547"/>
                        <a:pt x="11389" y="16369"/>
                        <a:pt x="11379" y="16094"/>
                      </a:cubicBezTo>
                      <a:cubicBezTo>
                        <a:pt x="11366" y="15712"/>
                        <a:pt x="11393" y="15594"/>
                        <a:pt x="11488" y="15594"/>
                      </a:cubicBezTo>
                      <a:cubicBezTo>
                        <a:pt x="11588" y="15594"/>
                        <a:pt x="11620" y="15844"/>
                        <a:pt x="11669" y="16921"/>
                      </a:cubicBezTo>
                      <a:cubicBezTo>
                        <a:pt x="11702" y="17656"/>
                        <a:pt x="11768" y="18748"/>
                        <a:pt x="11813" y="19344"/>
                      </a:cubicBezTo>
                      <a:cubicBezTo>
                        <a:pt x="11890" y="20338"/>
                        <a:pt x="11879" y="20523"/>
                        <a:pt x="11687" y="21596"/>
                      </a:cubicBezTo>
                      <a:lnTo>
                        <a:pt x="20761" y="21596"/>
                      </a:lnTo>
                      <a:cubicBezTo>
                        <a:pt x="20817" y="21397"/>
                        <a:pt x="20938" y="21047"/>
                        <a:pt x="20960" y="20939"/>
                      </a:cubicBezTo>
                      <a:cubicBezTo>
                        <a:pt x="21036" y="20571"/>
                        <a:pt x="21162" y="20191"/>
                        <a:pt x="21240" y="20099"/>
                      </a:cubicBezTo>
                      <a:cubicBezTo>
                        <a:pt x="21432" y="19873"/>
                        <a:pt x="21597" y="18273"/>
                        <a:pt x="21584" y="16763"/>
                      </a:cubicBezTo>
                      <a:cubicBezTo>
                        <a:pt x="21559" y="13907"/>
                        <a:pt x="20921" y="10396"/>
                        <a:pt x="20237" y="9349"/>
                      </a:cubicBezTo>
                      <a:cubicBezTo>
                        <a:pt x="19912" y="8852"/>
                        <a:pt x="19410" y="8518"/>
                        <a:pt x="18728" y="8351"/>
                      </a:cubicBezTo>
                      <a:cubicBezTo>
                        <a:pt x="18504" y="8296"/>
                        <a:pt x="18270" y="8114"/>
                        <a:pt x="18014" y="7791"/>
                      </a:cubicBezTo>
                      <a:cubicBezTo>
                        <a:pt x="17584" y="7249"/>
                        <a:pt x="17326" y="7101"/>
                        <a:pt x="17155" y="7292"/>
                      </a:cubicBezTo>
                      <a:cubicBezTo>
                        <a:pt x="17091" y="7364"/>
                        <a:pt x="17002" y="7391"/>
                        <a:pt x="16956" y="7353"/>
                      </a:cubicBezTo>
                      <a:cubicBezTo>
                        <a:pt x="16742" y="7174"/>
                        <a:pt x="16615" y="5670"/>
                        <a:pt x="16793" y="5429"/>
                      </a:cubicBezTo>
                      <a:cubicBezTo>
                        <a:pt x="16844" y="5362"/>
                        <a:pt x="16947" y="4917"/>
                        <a:pt x="17028" y="4443"/>
                      </a:cubicBezTo>
                      <a:cubicBezTo>
                        <a:pt x="17162" y="3668"/>
                        <a:pt x="17166" y="3493"/>
                        <a:pt x="17065" y="2654"/>
                      </a:cubicBezTo>
                      <a:cubicBezTo>
                        <a:pt x="16937" y="1591"/>
                        <a:pt x="16740" y="1181"/>
                        <a:pt x="16016" y="438"/>
                      </a:cubicBezTo>
                      <a:cubicBezTo>
                        <a:pt x="15616" y="27"/>
                        <a:pt x="15556" y="-4"/>
                        <a:pt x="15049" y="0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375" name="group-6085248_1280.png" descr="group-6085248_1280.png"/>
                <p:cNvPicPr>
                  <a:picLocks noChangeAspect="1"/>
                </p:cNvPicPr>
                <p:nvPr/>
              </p:nvPicPr>
              <p:blipFill>
                <a:blip r:embed="rId8"/>
                <a:srcRect l="5714" t="33857" r="5037" b="416"/>
                <a:stretch>
                  <a:fillRect/>
                </a:stretch>
              </p:blipFill>
              <p:spPr>
                <a:xfrm rot="16200000">
                  <a:off x="-333090" y="1358099"/>
                  <a:ext cx="1475983" cy="736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583" extrusionOk="0">
                      <a:moveTo>
                        <a:pt x="7370" y="9"/>
                      </a:moveTo>
                      <a:cubicBezTo>
                        <a:pt x="7242" y="-10"/>
                        <a:pt x="7104" y="0"/>
                        <a:pt x="6946" y="55"/>
                      </a:cubicBezTo>
                      <a:cubicBezTo>
                        <a:pt x="6461" y="226"/>
                        <a:pt x="6292" y="476"/>
                        <a:pt x="6080" y="1312"/>
                      </a:cubicBezTo>
                      <a:cubicBezTo>
                        <a:pt x="5914" y="1968"/>
                        <a:pt x="5885" y="2324"/>
                        <a:pt x="5941" y="2976"/>
                      </a:cubicBezTo>
                      <a:cubicBezTo>
                        <a:pt x="5969" y="3296"/>
                        <a:pt x="5995" y="3827"/>
                        <a:pt x="5999" y="4162"/>
                      </a:cubicBezTo>
                      <a:cubicBezTo>
                        <a:pt x="6007" y="4824"/>
                        <a:pt x="6105" y="5418"/>
                        <a:pt x="6226" y="5547"/>
                      </a:cubicBezTo>
                      <a:cubicBezTo>
                        <a:pt x="6266" y="5590"/>
                        <a:pt x="6314" y="5806"/>
                        <a:pt x="6342" y="6035"/>
                      </a:cubicBezTo>
                      <a:cubicBezTo>
                        <a:pt x="6369" y="6259"/>
                        <a:pt x="6428" y="6522"/>
                        <a:pt x="6470" y="6629"/>
                      </a:cubicBezTo>
                      <a:cubicBezTo>
                        <a:pt x="6544" y="6818"/>
                        <a:pt x="6542" y="6828"/>
                        <a:pt x="6464" y="7152"/>
                      </a:cubicBezTo>
                      <a:cubicBezTo>
                        <a:pt x="6420" y="7335"/>
                        <a:pt x="6388" y="7527"/>
                        <a:pt x="6388" y="7571"/>
                      </a:cubicBezTo>
                      <a:cubicBezTo>
                        <a:pt x="6388" y="7714"/>
                        <a:pt x="6045" y="8204"/>
                        <a:pt x="5796" y="8420"/>
                      </a:cubicBezTo>
                      <a:cubicBezTo>
                        <a:pt x="5398" y="8765"/>
                        <a:pt x="5430" y="8868"/>
                        <a:pt x="5430" y="7210"/>
                      </a:cubicBezTo>
                      <a:cubicBezTo>
                        <a:pt x="5430" y="5846"/>
                        <a:pt x="5421" y="5723"/>
                        <a:pt x="5331" y="5326"/>
                      </a:cubicBezTo>
                      <a:cubicBezTo>
                        <a:pt x="5113" y="4361"/>
                        <a:pt x="4545" y="3755"/>
                        <a:pt x="3845" y="3755"/>
                      </a:cubicBezTo>
                      <a:cubicBezTo>
                        <a:pt x="3183" y="3755"/>
                        <a:pt x="2724" y="4236"/>
                        <a:pt x="2538" y="5128"/>
                      </a:cubicBezTo>
                      <a:cubicBezTo>
                        <a:pt x="2467" y="5466"/>
                        <a:pt x="2399" y="6589"/>
                        <a:pt x="2398" y="7443"/>
                      </a:cubicBezTo>
                      <a:cubicBezTo>
                        <a:pt x="2398" y="7993"/>
                        <a:pt x="2377" y="8186"/>
                        <a:pt x="2242" y="8862"/>
                      </a:cubicBezTo>
                      <a:cubicBezTo>
                        <a:pt x="2155" y="9294"/>
                        <a:pt x="2060" y="9801"/>
                        <a:pt x="2033" y="9979"/>
                      </a:cubicBezTo>
                      <a:cubicBezTo>
                        <a:pt x="2005" y="10158"/>
                        <a:pt x="1921" y="10575"/>
                        <a:pt x="1847" y="10910"/>
                      </a:cubicBezTo>
                      <a:cubicBezTo>
                        <a:pt x="1773" y="11245"/>
                        <a:pt x="1699" y="11652"/>
                        <a:pt x="1684" y="11818"/>
                      </a:cubicBezTo>
                      <a:cubicBezTo>
                        <a:pt x="1650" y="12193"/>
                        <a:pt x="1634" y="12225"/>
                        <a:pt x="1260" y="12492"/>
                      </a:cubicBezTo>
                      <a:cubicBezTo>
                        <a:pt x="758" y="12851"/>
                        <a:pt x="556" y="13180"/>
                        <a:pt x="331" y="14005"/>
                      </a:cubicBezTo>
                      <a:cubicBezTo>
                        <a:pt x="96" y="14868"/>
                        <a:pt x="0" y="16469"/>
                        <a:pt x="0" y="19612"/>
                      </a:cubicBezTo>
                      <a:lnTo>
                        <a:pt x="0" y="21555"/>
                      </a:lnTo>
                      <a:lnTo>
                        <a:pt x="3264" y="21579"/>
                      </a:lnTo>
                      <a:cubicBezTo>
                        <a:pt x="5059" y="21590"/>
                        <a:pt x="9879" y="21578"/>
                        <a:pt x="13973" y="21555"/>
                      </a:cubicBezTo>
                      <a:lnTo>
                        <a:pt x="21412" y="21520"/>
                      </a:lnTo>
                      <a:lnTo>
                        <a:pt x="21465" y="21125"/>
                      </a:lnTo>
                      <a:cubicBezTo>
                        <a:pt x="21530" y="20593"/>
                        <a:pt x="21595" y="19166"/>
                        <a:pt x="21598" y="18274"/>
                      </a:cubicBezTo>
                      <a:cubicBezTo>
                        <a:pt x="21600" y="17657"/>
                        <a:pt x="21551" y="17082"/>
                        <a:pt x="21302" y="14738"/>
                      </a:cubicBezTo>
                      <a:lnTo>
                        <a:pt x="21006" y="11934"/>
                      </a:lnTo>
                      <a:lnTo>
                        <a:pt x="19856" y="10421"/>
                      </a:lnTo>
                      <a:lnTo>
                        <a:pt x="18706" y="8897"/>
                      </a:lnTo>
                      <a:lnTo>
                        <a:pt x="18526" y="8316"/>
                      </a:lnTo>
                      <a:cubicBezTo>
                        <a:pt x="18353" y="7755"/>
                        <a:pt x="18346" y="7707"/>
                        <a:pt x="18375" y="7304"/>
                      </a:cubicBezTo>
                      <a:cubicBezTo>
                        <a:pt x="18404" y="6904"/>
                        <a:pt x="18411" y="6885"/>
                        <a:pt x="18526" y="6885"/>
                      </a:cubicBezTo>
                      <a:cubicBezTo>
                        <a:pt x="18625" y="6885"/>
                        <a:pt x="18664" y="6838"/>
                        <a:pt x="18723" y="6594"/>
                      </a:cubicBezTo>
                      <a:cubicBezTo>
                        <a:pt x="18763" y="6430"/>
                        <a:pt x="18802" y="6063"/>
                        <a:pt x="18811" y="5779"/>
                      </a:cubicBezTo>
                      <a:cubicBezTo>
                        <a:pt x="18819" y="5496"/>
                        <a:pt x="18848" y="5068"/>
                        <a:pt x="18874" y="4825"/>
                      </a:cubicBezTo>
                      <a:cubicBezTo>
                        <a:pt x="18971" y="3950"/>
                        <a:pt x="18819" y="2968"/>
                        <a:pt x="18497" y="2417"/>
                      </a:cubicBezTo>
                      <a:cubicBezTo>
                        <a:pt x="18130" y="1790"/>
                        <a:pt x="17453" y="1629"/>
                        <a:pt x="17068" y="2080"/>
                      </a:cubicBezTo>
                      <a:cubicBezTo>
                        <a:pt x="16709" y="2500"/>
                        <a:pt x="16529" y="2983"/>
                        <a:pt x="16488" y="3650"/>
                      </a:cubicBezTo>
                      <a:cubicBezTo>
                        <a:pt x="16474" y="3864"/>
                        <a:pt x="16415" y="4233"/>
                        <a:pt x="16360" y="4465"/>
                      </a:cubicBezTo>
                      <a:cubicBezTo>
                        <a:pt x="16218" y="5058"/>
                        <a:pt x="16197" y="5518"/>
                        <a:pt x="16296" y="5663"/>
                      </a:cubicBezTo>
                      <a:cubicBezTo>
                        <a:pt x="16360" y="5756"/>
                        <a:pt x="16371" y="5878"/>
                        <a:pt x="16371" y="6408"/>
                      </a:cubicBezTo>
                      <a:cubicBezTo>
                        <a:pt x="16371" y="6932"/>
                        <a:pt x="16385" y="7087"/>
                        <a:pt x="16458" y="7292"/>
                      </a:cubicBezTo>
                      <a:cubicBezTo>
                        <a:pt x="16529" y="7490"/>
                        <a:pt x="16541" y="7620"/>
                        <a:pt x="16522" y="7897"/>
                      </a:cubicBezTo>
                      <a:cubicBezTo>
                        <a:pt x="16502" y="8194"/>
                        <a:pt x="16471" y="8281"/>
                        <a:pt x="16307" y="8525"/>
                      </a:cubicBezTo>
                      <a:cubicBezTo>
                        <a:pt x="16200" y="8685"/>
                        <a:pt x="15761" y="9106"/>
                        <a:pt x="15309" y="9479"/>
                      </a:cubicBezTo>
                      <a:lnTo>
                        <a:pt x="14501" y="10154"/>
                      </a:lnTo>
                      <a:lnTo>
                        <a:pt x="14275" y="9933"/>
                      </a:lnTo>
                      <a:cubicBezTo>
                        <a:pt x="13976" y="9653"/>
                        <a:pt x="13721" y="9235"/>
                        <a:pt x="13601" y="8828"/>
                      </a:cubicBezTo>
                      <a:cubicBezTo>
                        <a:pt x="13437" y="8266"/>
                        <a:pt x="13452" y="8203"/>
                        <a:pt x="13886" y="7792"/>
                      </a:cubicBezTo>
                      <a:cubicBezTo>
                        <a:pt x="14097" y="7592"/>
                        <a:pt x="14333" y="7337"/>
                        <a:pt x="14408" y="7222"/>
                      </a:cubicBezTo>
                      <a:cubicBezTo>
                        <a:pt x="14703" y="6774"/>
                        <a:pt x="14885" y="5730"/>
                        <a:pt x="14885" y="4500"/>
                      </a:cubicBezTo>
                      <a:cubicBezTo>
                        <a:pt x="14885" y="3782"/>
                        <a:pt x="14878" y="3701"/>
                        <a:pt x="14745" y="3197"/>
                      </a:cubicBezTo>
                      <a:cubicBezTo>
                        <a:pt x="14667" y="2901"/>
                        <a:pt x="14565" y="2450"/>
                        <a:pt x="14519" y="2196"/>
                      </a:cubicBezTo>
                      <a:cubicBezTo>
                        <a:pt x="14473" y="1943"/>
                        <a:pt x="14379" y="1623"/>
                        <a:pt x="14310" y="1486"/>
                      </a:cubicBezTo>
                      <a:cubicBezTo>
                        <a:pt x="14235" y="1341"/>
                        <a:pt x="14178" y="1133"/>
                        <a:pt x="14170" y="986"/>
                      </a:cubicBezTo>
                      <a:cubicBezTo>
                        <a:pt x="14136" y="366"/>
                        <a:pt x="13934" y="15"/>
                        <a:pt x="13619" y="21"/>
                      </a:cubicBezTo>
                      <a:cubicBezTo>
                        <a:pt x="13386" y="24"/>
                        <a:pt x="13262" y="177"/>
                        <a:pt x="13137" y="602"/>
                      </a:cubicBezTo>
                      <a:cubicBezTo>
                        <a:pt x="13043" y="918"/>
                        <a:pt x="13012" y="960"/>
                        <a:pt x="12840" y="1009"/>
                      </a:cubicBezTo>
                      <a:cubicBezTo>
                        <a:pt x="12541" y="1095"/>
                        <a:pt x="12400" y="1299"/>
                        <a:pt x="12254" y="1882"/>
                      </a:cubicBezTo>
                      <a:cubicBezTo>
                        <a:pt x="12183" y="2165"/>
                        <a:pt x="12095" y="2658"/>
                        <a:pt x="12056" y="2976"/>
                      </a:cubicBezTo>
                      <a:cubicBezTo>
                        <a:pt x="12018" y="3294"/>
                        <a:pt x="11945" y="3667"/>
                        <a:pt x="11894" y="3802"/>
                      </a:cubicBezTo>
                      <a:cubicBezTo>
                        <a:pt x="11843" y="3936"/>
                        <a:pt x="11731" y="4320"/>
                        <a:pt x="11650" y="4663"/>
                      </a:cubicBezTo>
                      <a:cubicBezTo>
                        <a:pt x="11377" y="5811"/>
                        <a:pt x="11472" y="6818"/>
                        <a:pt x="11923" y="7606"/>
                      </a:cubicBezTo>
                      <a:lnTo>
                        <a:pt x="12126" y="7955"/>
                      </a:lnTo>
                      <a:lnTo>
                        <a:pt x="12074" y="8362"/>
                      </a:lnTo>
                      <a:cubicBezTo>
                        <a:pt x="12007" y="8908"/>
                        <a:pt x="11826" y="9697"/>
                        <a:pt x="11725" y="9875"/>
                      </a:cubicBezTo>
                      <a:cubicBezTo>
                        <a:pt x="11645" y="10017"/>
                        <a:pt x="11642" y="10013"/>
                        <a:pt x="11569" y="9828"/>
                      </a:cubicBezTo>
                      <a:cubicBezTo>
                        <a:pt x="11527" y="9723"/>
                        <a:pt x="11392" y="9493"/>
                        <a:pt x="11272" y="9305"/>
                      </a:cubicBezTo>
                      <a:cubicBezTo>
                        <a:pt x="11094" y="9024"/>
                        <a:pt x="11027" y="8956"/>
                        <a:pt x="10883" y="8956"/>
                      </a:cubicBezTo>
                      <a:cubicBezTo>
                        <a:pt x="10696" y="8956"/>
                        <a:pt x="10635" y="8881"/>
                        <a:pt x="10593" y="8548"/>
                      </a:cubicBezTo>
                      <a:cubicBezTo>
                        <a:pt x="10568" y="8350"/>
                        <a:pt x="10521" y="8309"/>
                        <a:pt x="9768" y="7908"/>
                      </a:cubicBezTo>
                      <a:cubicBezTo>
                        <a:pt x="8764" y="7374"/>
                        <a:pt x="8397" y="7078"/>
                        <a:pt x="8311" y="6733"/>
                      </a:cubicBezTo>
                      <a:cubicBezTo>
                        <a:pt x="8276" y="6595"/>
                        <a:pt x="8213" y="6428"/>
                        <a:pt x="8171" y="6361"/>
                      </a:cubicBezTo>
                      <a:cubicBezTo>
                        <a:pt x="8104" y="6255"/>
                        <a:pt x="8098" y="6197"/>
                        <a:pt x="8136" y="5919"/>
                      </a:cubicBezTo>
                      <a:cubicBezTo>
                        <a:pt x="8161" y="5744"/>
                        <a:pt x="8216" y="5499"/>
                        <a:pt x="8258" y="5384"/>
                      </a:cubicBezTo>
                      <a:cubicBezTo>
                        <a:pt x="8356" y="5118"/>
                        <a:pt x="8476" y="4015"/>
                        <a:pt x="8421" y="3883"/>
                      </a:cubicBezTo>
                      <a:cubicBezTo>
                        <a:pt x="8396" y="3822"/>
                        <a:pt x="8401" y="3480"/>
                        <a:pt x="8427" y="2906"/>
                      </a:cubicBezTo>
                      <a:cubicBezTo>
                        <a:pt x="8465" y="2046"/>
                        <a:pt x="8446" y="1289"/>
                        <a:pt x="8386" y="1114"/>
                      </a:cubicBezTo>
                      <a:cubicBezTo>
                        <a:pt x="8328" y="947"/>
                        <a:pt x="7866" y="273"/>
                        <a:pt x="7747" y="183"/>
                      </a:cubicBezTo>
                      <a:cubicBezTo>
                        <a:pt x="7617" y="85"/>
                        <a:pt x="7498" y="28"/>
                        <a:pt x="7370" y="9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376" name="modern-2839686_1920.png" descr="modern-2839686_1920.png"/>
                <p:cNvPicPr>
                  <a:picLocks noChangeAspect="1"/>
                </p:cNvPicPr>
                <p:nvPr/>
              </p:nvPicPr>
              <p:blipFill>
                <a:blip r:embed="rId9"/>
                <a:srcRect l="45778" t="7774" r="5243"/>
                <a:stretch>
                  <a:fillRect/>
                </a:stretch>
              </p:blipFill>
              <p:spPr>
                <a:xfrm rot="16200000">
                  <a:off x="235795" y="-94279"/>
                  <a:ext cx="438868" cy="627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8" h="21550" extrusionOk="0">
                      <a:moveTo>
                        <a:pt x="11158" y="33"/>
                      </a:moveTo>
                      <a:cubicBezTo>
                        <a:pt x="10064" y="-50"/>
                        <a:pt x="9690" y="2"/>
                        <a:pt x="7903" y="442"/>
                      </a:cubicBezTo>
                      <a:lnTo>
                        <a:pt x="6462" y="796"/>
                      </a:lnTo>
                      <a:lnTo>
                        <a:pt x="6520" y="1137"/>
                      </a:lnTo>
                      <a:cubicBezTo>
                        <a:pt x="6563" y="1445"/>
                        <a:pt x="6539" y="1530"/>
                        <a:pt x="6228" y="2172"/>
                      </a:cubicBezTo>
                      <a:cubicBezTo>
                        <a:pt x="5893" y="2862"/>
                        <a:pt x="5891" y="2871"/>
                        <a:pt x="5955" y="3276"/>
                      </a:cubicBezTo>
                      <a:cubicBezTo>
                        <a:pt x="6032" y="3766"/>
                        <a:pt x="5951" y="3918"/>
                        <a:pt x="5370" y="4366"/>
                      </a:cubicBezTo>
                      <a:cubicBezTo>
                        <a:pt x="5168" y="4522"/>
                        <a:pt x="5000" y="4654"/>
                        <a:pt x="5000" y="4666"/>
                      </a:cubicBezTo>
                      <a:cubicBezTo>
                        <a:pt x="5000" y="4792"/>
                        <a:pt x="5188" y="4973"/>
                        <a:pt x="5409" y="5048"/>
                      </a:cubicBezTo>
                      <a:cubicBezTo>
                        <a:pt x="5707" y="5148"/>
                        <a:pt x="5752" y="5178"/>
                        <a:pt x="5935" y="5538"/>
                      </a:cubicBezTo>
                      <a:cubicBezTo>
                        <a:pt x="6004" y="5672"/>
                        <a:pt x="6149" y="5855"/>
                        <a:pt x="6267" y="5947"/>
                      </a:cubicBezTo>
                      <a:cubicBezTo>
                        <a:pt x="6484" y="6117"/>
                        <a:pt x="6553" y="6426"/>
                        <a:pt x="6403" y="6533"/>
                      </a:cubicBezTo>
                      <a:cubicBezTo>
                        <a:pt x="6361" y="6563"/>
                        <a:pt x="6377" y="6686"/>
                        <a:pt x="6442" y="6860"/>
                      </a:cubicBezTo>
                      <a:cubicBezTo>
                        <a:pt x="6500" y="7015"/>
                        <a:pt x="6559" y="7280"/>
                        <a:pt x="6559" y="7446"/>
                      </a:cubicBezTo>
                      <a:cubicBezTo>
                        <a:pt x="6559" y="7612"/>
                        <a:pt x="6594" y="7798"/>
                        <a:pt x="6637" y="7855"/>
                      </a:cubicBezTo>
                      <a:cubicBezTo>
                        <a:pt x="6693" y="7928"/>
                        <a:pt x="6678" y="8013"/>
                        <a:pt x="6617" y="8141"/>
                      </a:cubicBezTo>
                      <a:cubicBezTo>
                        <a:pt x="6545" y="8294"/>
                        <a:pt x="6466" y="8348"/>
                        <a:pt x="6013" y="8495"/>
                      </a:cubicBezTo>
                      <a:cubicBezTo>
                        <a:pt x="5722" y="8590"/>
                        <a:pt x="5005" y="8768"/>
                        <a:pt x="4415" y="8904"/>
                      </a:cubicBezTo>
                      <a:cubicBezTo>
                        <a:pt x="3122" y="9203"/>
                        <a:pt x="2759" y="9326"/>
                        <a:pt x="2408" y="9585"/>
                      </a:cubicBezTo>
                      <a:cubicBezTo>
                        <a:pt x="1677" y="10127"/>
                        <a:pt x="1242" y="11087"/>
                        <a:pt x="460" y="13946"/>
                      </a:cubicBezTo>
                      <a:cubicBezTo>
                        <a:pt x="-15" y="15680"/>
                        <a:pt x="-20" y="15813"/>
                        <a:pt x="12" y="17407"/>
                      </a:cubicBezTo>
                      <a:lnTo>
                        <a:pt x="31" y="18838"/>
                      </a:lnTo>
                      <a:lnTo>
                        <a:pt x="304" y="19356"/>
                      </a:lnTo>
                      <a:cubicBezTo>
                        <a:pt x="949" y="20581"/>
                        <a:pt x="946" y="20549"/>
                        <a:pt x="869" y="20923"/>
                      </a:cubicBezTo>
                      <a:cubicBezTo>
                        <a:pt x="830" y="21112"/>
                        <a:pt x="792" y="21322"/>
                        <a:pt x="791" y="21400"/>
                      </a:cubicBezTo>
                      <a:lnTo>
                        <a:pt x="791" y="21550"/>
                      </a:lnTo>
                      <a:lnTo>
                        <a:pt x="19400" y="21550"/>
                      </a:lnTo>
                      <a:lnTo>
                        <a:pt x="19459" y="21305"/>
                      </a:lnTo>
                      <a:cubicBezTo>
                        <a:pt x="19501" y="21107"/>
                        <a:pt x="19575" y="21019"/>
                        <a:pt x="19868" y="20814"/>
                      </a:cubicBezTo>
                      <a:cubicBezTo>
                        <a:pt x="20292" y="20518"/>
                        <a:pt x="20440" y="20339"/>
                        <a:pt x="21057" y="19274"/>
                      </a:cubicBezTo>
                      <a:cubicBezTo>
                        <a:pt x="21370" y="18734"/>
                        <a:pt x="21522" y="18379"/>
                        <a:pt x="21544" y="18184"/>
                      </a:cubicBezTo>
                      <a:cubicBezTo>
                        <a:pt x="21580" y="17861"/>
                        <a:pt x="21409" y="16976"/>
                        <a:pt x="20979" y="15377"/>
                      </a:cubicBezTo>
                      <a:cubicBezTo>
                        <a:pt x="20549" y="13779"/>
                        <a:pt x="20309" y="12620"/>
                        <a:pt x="20180" y="11343"/>
                      </a:cubicBezTo>
                      <a:cubicBezTo>
                        <a:pt x="20074" y="10289"/>
                        <a:pt x="19995" y="9907"/>
                        <a:pt x="19673" y="9136"/>
                      </a:cubicBezTo>
                      <a:cubicBezTo>
                        <a:pt x="19651" y="9083"/>
                        <a:pt x="19538" y="9036"/>
                        <a:pt x="19400" y="9027"/>
                      </a:cubicBezTo>
                      <a:cubicBezTo>
                        <a:pt x="19274" y="9018"/>
                        <a:pt x="19143" y="8974"/>
                        <a:pt x="19108" y="8931"/>
                      </a:cubicBezTo>
                      <a:cubicBezTo>
                        <a:pt x="18969" y="8760"/>
                        <a:pt x="17412" y="6049"/>
                        <a:pt x="17276" y="5743"/>
                      </a:cubicBezTo>
                      <a:cubicBezTo>
                        <a:pt x="17197" y="5562"/>
                        <a:pt x="16975" y="4838"/>
                        <a:pt x="16789" y="4135"/>
                      </a:cubicBezTo>
                      <a:cubicBezTo>
                        <a:pt x="16542" y="3198"/>
                        <a:pt x="16398" y="2771"/>
                        <a:pt x="16244" y="2540"/>
                      </a:cubicBezTo>
                      <a:cubicBezTo>
                        <a:pt x="16009" y="2189"/>
                        <a:pt x="15111" y="1240"/>
                        <a:pt x="14665" y="864"/>
                      </a:cubicBezTo>
                      <a:cubicBezTo>
                        <a:pt x="14137" y="419"/>
                        <a:pt x="13194" y="187"/>
                        <a:pt x="11158" y="33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379" name="Rettangolo"/>
            <p:cNvSpPr/>
            <p:nvPr/>
          </p:nvSpPr>
          <p:spPr>
            <a:xfrm rot="16200000">
              <a:off x="-1122837" y="2255703"/>
              <a:ext cx="4478014" cy="57893"/>
            </a:xfrm>
            <a:prstGeom prst="rect">
              <a:avLst/>
            </a:prstGeom>
            <a:solidFill>
              <a:srgbClr val="EF42A1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83" name="10"/>
          <p:cNvGrpSpPr/>
          <p:nvPr/>
        </p:nvGrpSpPr>
        <p:grpSpPr>
          <a:xfrm>
            <a:off x="487250" y="2287795"/>
            <a:ext cx="276344" cy="295945"/>
            <a:chOff x="0" y="0"/>
            <a:chExt cx="276342" cy="295943"/>
          </a:xfrm>
        </p:grpSpPr>
        <p:sp>
          <p:nvSpPr>
            <p:cNvPr id="382" name="10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10</a:t>
              </a:r>
            </a:p>
          </p:txBody>
        </p:sp>
        <p:pic>
          <p:nvPicPr>
            <p:cNvPr id="381" name="10 10" descr="10 1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84" name="Schermata 2021-07-07 alle 17.30.53.png" descr="Schermata 2021-07-07 alle 17.30.53.png"/>
          <p:cNvPicPr>
            <a:picLocks noChangeAspect="1"/>
          </p:cNvPicPr>
          <p:nvPr/>
        </p:nvPicPr>
        <p:blipFill rotWithShape="1">
          <a:blip r:embed="rId11"/>
          <a:srcRect t="29408"/>
          <a:stretch/>
        </p:blipFill>
        <p:spPr>
          <a:xfrm>
            <a:off x="404906" y="3596872"/>
            <a:ext cx="3305748" cy="910735"/>
          </a:xfrm>
          <a:prstGeom prst="rect">
            <a:avLst/>
          </a:prstGeom>
          <a:ln w="3175">
            <a:miter lim="400000"/>
          </a:ln>
        </p:spPr>
      </p:pic>
      <p:pic>
        <p:nvPicPr>
          <p:cNvPr id="385" name="Linea Linea" descr="Linea 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596851">
            <a:off x="2424882" y="2942682"/>
            <a:ext cx="89360" cy="783668"/>
          </a:xfrm>
          <a:prstGeom prst="rect">
            <a:avLst/>
          </a:prstGeom>
        </p:spPr>
      </p:pic>
      <p:grpSp>
        <p:nvGrpSpPr>
          <p:cNvPr id="390" name="A"/>
          <p:cNvGrpSpPr/>
          <p:nvPr/>
        </p:nvGrpSpPr>
        <p:grpSpPr>
          <a:xfrm>
            <a:off x="487250" y="2522249"/>
            <a:ext cx="276344" cy="295945"/>
            <a:chOff x="0" y="0"/>
            <a:chExt cx="276342" cy="295943"/>
          </a:xfrm>
        </p:grpSpPr>
        <p:sp>
          <p:nvSpPr>
            <p:cNvPr id="389" name="A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EF42A1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A</a:t>
              </a:r>
            </a:p>
          </p:txBody>
        </p:sp>
        <p:pic>
          <p:nvPicPr>
            <p:cNvPr id="388" name="A A" descr="A A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grpSp>
        <p:nvGrpSpPr>
          <p:cNvPr id="393" name="10"/>
          <p:cNvGrpSpPr/>
          <p:nvPr/>
        </p:nvGrpSpPr>
        <p:grpSpPr>
          <a:xfrm>
            <a:off x="3697954" y="2325341"/>
            <a:ext cx="276344" cy="295944"/>
            <a:chOff x="0" y="0"/>
            <a:chExt cx="276342" cy="295943"/>
          </a:xfrm>
        </p:grpSpPr>
        <p:sp>
          <p:nvSpPr>
            <p:cNvPr id="392" name="10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10</a:t>
              </a:r>
            </a:p>
          </p:txBody>
        </p:sp>
        <p:pic>
          <p:nvPicPr>
            <p:cNvPr id="391" name="10 10" descr="10 1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grpSp>
        <p:nvGrpSpPr>
          <p:cNvPr id="396" name="B"/>
          <p:cNvGrpSpPr/>
          <p:nvPr/>
        </p:nvGrpSpPr>
        <p:grpSpPr>
          <a:xfrm>
            <a:off x="3697954" y="2559794"/>
            <a:ext cx="276344" cy="295945"/>
            <a:chOff x="0" y="0"/>
            <a:chExt cx="276342" cy="295943"/>
          </a:xfrm>
        </p:grpSpPr>
        <p:sp>
          <p:nvSpPr>
            <p:cNvPr id="395" name="B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EF42A1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B</a:t>
              </a:r>
            </a:p>
          </p:txBody>
        </p:sp>
        <p:pic>
          <p:nvPicPr>
            <p:cNvPr id="394" name="B B" descr="B B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pic>
        <p:nvPicPr>
          <p:cNvPr id="397" name="Raggruppa" descr="Raggruppa"/>
          <p:cNvPicPr>
            <a:picLocks noChangeAspect="1"/>
          </p:cNvPicPr>
          <p:nvPr/>
        </p:nvPicPr>
        <p:blipFill>
          <a:blip r:embed="rId2"/>
          <a:srcRect l="7230" t="33721" r="48879" b="11796"/>
          <a:stretch>
            <a:fillRect/>
          </a:stretch>
        </p:blipFill>
        <p:spPr>
          <a:xfrm>
            <a:off x="3077615" y="4609822"/>
            <a:ext cx="1451883" cy="180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3" h="21589" extrusionOk="0">
                <a:moveTo>
                  <a:pt x="10433" y="0"/>
                </a:moveTo>
                <a:cubicBezTo>
                  <a:pt x="9936" y="1"/>
                  <a:pt x="9755" y="36"/>
                  <a:pt x="9298" y="218"/>
                </a:cubicBezTo>
                <a:cubicBezTo>
                  <a:pt x="8417" y="571"/>
                  <a:pt x="8029" y="1155"/>
                  <a:pt x="8029" y="2129"/>
                </a:cubicBezTo>
                <a:cubicBezTo>
                  <a:pt x="8029" y="2408"/>
                  <a:pt x="7993" y="2631"/>
                  <a:pt x="7941" y="2657"/>
                </a:cubicBezTo>
                <a:cubicBezTo>
                  <a:pt x="7740" y="2758"/>
                  <a:pt x="8014" y="3653"/>
                  <a:pt x="8368" y="4050"/>
                </a:cubicBezTo>
                <a:cubicBezTo>
                  <a:pt x="8544" y="4247"/>
                  <a:pt x="8601" y="4389"/>
                  <a:pt x="8602" y="4616"/>
                </a:cubicBezTo>
                <a:cubicBezTo>
                  <a:pt x="8603" y="4783"/>
                  <a:pt x="8637" y="4963"/>
                  <a:pt x="8678" y="5015"/>
                </a:cubicBezTo>
                <a:cubicBezTo>
                  <a:pt x="8728" y="5080"/>
                  <a:pt x="8687" y="5214"/>
                  <a:pt x="8549" y="5434"/>
                </a:cubicBezTo>
                <a:cubicBezTo>
                  <a:pt x="8398" y="5677"/>
                  <a:pt x="8273" y="5786"/>
                  <a:pt x="8046" y="5861"/>
                </a:cubicBezTo>
                <a:cubicBezTo>
                  <a:pt x="5846" y="6594"/>
                  <a:pt x="4443" y="7441"/>
                  <a:pt x="3828" y="8405"/>
                </a:cubicBezTo>
                <a:cubicBezTo>
                  <a:pt x="3305" y="9224"/>
                  <a:pt x="3050" y="10026"/>
                  <a:pt x="2781" y="11728"/>
                </a:cubicBezTo>
                <a:cubicBezTo>
                  <a:pt x="2502" y="13491"/>
                  <a:pt x="2607" y="14568"/>
                  <a:pt x="3114" y="15137"/>
                </a:cubicBezTo>
                <a:cubicBezTo>
                  <a:pt x="3249" y="15288"/>
                  <a:pt x="3318" y="15418"/>
                  <a:pt x="3272" y="15441"/>
                </a:cubicBezTo>
                <a:cubicBezTo>
                  <a:pt x="3228" y="15463"/>
                  <a:pt x="3031" y="15465"/>
                  <a:pt x="2834" y="15441"/>
                </a:cubicBezTo>
                <a:cubicBezTo>
                  <a:pt x="2333" y="15380"/>
                  <a:pt x="1350" y="15513"/>
                  <a:pt x="844" y="15712"/>
                </a:cubicBezTo>
                <a:cubicBezTo>
                  <a:pt x="494" y="15850"/>
                  <a:pt x="381" y="15937"/>
                  <a:pt x="207" y="16221"/>
                </a:cubicBezTo>
                <a:cubicBezTo>
                  <a:pt x="-197" y="16879"/>
                  <a:pt x="-13" y="17464"/>
                  <a:pt x="798" y="18113"/>
                </a:cubicBezTo>
                <a:cubicBezTo>
                  <a:pt x="1218" y="18449"/>
                  <a:pt x="2336" y="18976"/>
                  <a:pt x="2863" y="19087"/>
                </a:cubicBezTo>
                <a:lnTo>
                  <a:pt x="3068" y="19135"/>
                </a:lnTo>
                <a:lnTo>
                  <a:pt x="2845" y="19320"/>
                </a:lnTo>
                <a:cubicBezTo>
                  <a:pt x="2565" y="19558"/>
                  <a:pt x="2550" y="19946"/>
                  <a:pt x="2787" y="20709"/>
                </a:cubicBezTo>
                <a:cubicBezTo>
                  <a:pt x="2912" y="21112"/>
                  <a:pt x="3007" y="21277"/>
                  <a:pt x="3196" y="21417"/>
                </a:cubicBezTo>
                <a:cubicBezTo>
                  <a:pt x="3357" y="21536"/>
                  <a:pt x="3472" y="21596"/>
                  <a:pt x="3723" y="21588"/>
                </a:cubicBezTo>
                <a:cubicBezTo>
                  <a:pt x="3973" y="21580"/>
                  <a:pt x="4357" y="21505"/>
                  <a:pt x="5045" y="21360"/>
                </a:cubicBezTo>
                <a:cubicBezTo>
                  <a:pt x="6012" y="21155"/>
                  <a:pt x="6331" y="21117"/>
                  <a:pt x="7151" y="21108"/>
                </a:cubicBezTo>
                <a:lnTo>
                  <a:pt x="8117" y="21098"/>
                </a:lnTo>
                <a:lnTo>
                  <a:pt x="8608" y="20775"/>
                </a:lnTo>
                <a:cubicBezTo>
                  <a:pt x="8877" y="20598"/>
                  <a:pt x="9144" y="20471"/>
                  <a:pt x="9205" y="20490"/>
                </a:cubicBezTo>
                <a:cubicBezTo>
                  <a:pt x="9265" y="20509"/>
                  <a:pt x="9437" y="20694"/>
                  <a:pt x="9579" y="20899"/>
                </a:cubicBezTo>
                <a:cubicBezTo>
                  <a:pt x="9721" y="21103"/>
                  <a:pt x="9865" y="21270"/>
                  <a:pt x="9901" y="21270"/>
                </a:cubicBezTo>
                <a:cubicBezTo>
                  <a:pt x="9937" y="21270"/>
                  <a:pt x="10182" y="21238"/>
                  <a:pt x="10445" y="21198"/>
                </a:cubicBezTo>
                <a:cubicBezTo>
                  <a:pt x="10796" y="21146"/>
                  <a:pt x="11096" y="21029"/>
                  <a:pt x="11580" y="20766"/>
                </a:cubicBezTo>
                <a:cubicBezTo>
                  <a:pt x="12058" y="20506"/>
                  <a:pt x="12274" y="20425"/>
                  <a:pt x="12370" y="20466"/>
                </a:cubicBezTo>
                <a:cubicBezTo>
                  <a:pt x="12701" y="20610"/>
                  <a:pt x="13859" y="20730"/>
                  <a:pt x="15324" y="20770"/>
                </a:cubicBezTo>
                <a:cubicBezTo>
                  <a:pt x="16732" y="20809"/>
                  <a:pt x="17004" y="20835"/>
                  <a:pt x="17600" y="20989"/>
                </a:cubicBezTo>
                <a:lnTo>
                  <a:pt x="18279" y="21165"/>
                </a:lnTo>
                <a:lnTo>
                  <a:pt x="18454" y="21018"/>
                </a:lnTo>
                <a:cubicBezTo>
                  <a:pt x="18602" y="20898"/>
                  <a:pt x="18634" y="20798"/>
                  <a:pt x="18630" y="20447"/>
                </a:cubicBezTo>
                <a:cubicBezTo>
                  <a:pt x="18624" y="19917"/>
                  <a:pt x="18500" y="19613"/>
                  <a:pt x="18144" y="19235"/>
                </a:cubicBezTo>
                <a:lnTo>
                  <a:pt x="17869" y="18940"/>
                </a:lnTo>
                <a:lnTo>
                  <a:pt x="18214" y="18797"/>
                </a:lnTo>
                <a:cubicBezTo>
                  <a:pt x="19453" y="18289"/>
                  <a:pt x="20771" y="17406"/>
                  <a:pt x="21116" y="16853"/>
                </a:cubicBezTo>
                <a:cubicBezTo>
                  <a:pt x="21226" y="16678"/>
                  <a:pt x="21347" y="16555"/>
                  <a:pt x="21391" y="16577"/>
                </a:cubicBezTo>
                <a:cubicBezTo>
                  <a:pt x="21393" y="16578"/>
                  <a:pt x="21401" y="16590"/>
                  <a:pt x="21403" y="16592"/>
                </a:cubicBezTo>
                <a:lnTo>
                  <a:pt x="21403" y="15859"/>
                </a:lnTo>
                <a:cubicBezTo>
                  <a:pt x="21401" y="15860"/>
                  <a:pt x="21393" y="15874"/>
                  <a:pt x="21391" y="15874"/>
                </a:cubicBezTo>
                <a:cubicBezTo>
                  <a:pt x="21355" y="15874"/>
                  <a:pt x="21245" y="15749"/>
                  <a:pt x="21151" y="15593"/>
                </a:cubicBezTo>
                <a:cubicBezTo>
                  <a:pt x="20818" y="15037"/>
                  <a:pt x="20300" y="14718"/>
                  <a:pt x="19502" y="14585"/>
                </a:cubicBezTo>
                <a:lnTo>
                  <a:pt x="18993" y="14500"/>
                </a:lnTo>
                <a:lnTo>
                  <a:pt x="18975" y="13473"/>
                </a:lnTo>
                <a:cubicBezTo>
                  <a:pt x="18960" y="12688"/>
                  <a:pt x="18902" y="12226"/>
                  <a:pt x="18735" y="11514"/>
                </a:cubicBezTo>
                <a:cubicBezTo>
                  <a:pt x="18310" y="9702"/>
                  <a:pt x="17936" y="8908"/>
                  <a:pt x="17033" y="7939"/>
                </a:cubicBezTo>
                <a:cubicBezTo>
                  <a:pt x="16306" y="7160"/>
                  <a:pt x="15399" y="6666"/>
                  <a:pt x="13762" y="6147"/>
                </a:cubicBezTo>
                <a:cubicBezTo>
                  <a:pt x="13023" y="5912"/>
                  <a:pt x="12822" y="5819"/>
                  <a:pt x="12645" y="5624"/>
                </a:cubicBezTo>
                <a:cubicBezTo>
                  <a:pt x="12526" y="5493"/>
                  <a:pt x="12323" y="5289"/>
                  <a:pt x="12188" y="5172"/>
                </a:cubicBezTo>
                <a:cubicBezTo>
                  <a:pt x="11951" y="4966"/>
                  <a:pt x="11947" y="4951"/>
                  <a:pt x="12042" y="4644"/>
                </a:cubicBezTo>
                <a:cubicBezTo>
                  <a:pt x="12096" y="4471"/>
                  <a:pt x="12211" y="4247"/>
                  <a:pt x="12300" y="4145"/>
                </a:cubicBezTo>
                <a:cubicBezTo>
                  <a:pt x="12577" y="3829"/>
                  <a:pt x="12866" y="3258"/>
                  <a:pt x="12867" y="3018"/>
                </a:cubicBezTo>
                <a:cubicBezTo>
                  <a:pt x="12874" y="1853"/>
                  <a:pt x="12807" y="1354"/>
                  <a:pt x="12592" y="998"/>
                </a:cubicBezTo>
                <a:cubicBezTo>
                  <a:pt x="12211" y="366"/>
                  <a:pt x="11408" y="-4"/>
                  <a:pt x="10433" y="0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98" name="Se NON conosci il tuo consumo annuo, puoi ricostruirlo indicando il periodo dell’anno in cui usi l’abitazione, il numero di persone presenti nell’abitazione, il tipo di illuminazione (facoltativo) e la dotazione di elettrodomestici"/>
          <p:cNvSpPr txBox="1"/>
          <p:nvPr/>
        </p:nvSpPr>
        <p:spPr>
          <a:xfrm>
            <a:off x="4050953" y="2328038"/>
            <a:ext cx="3012502" cy="354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rPr lang="it-IT" dirty="0"/>
              <a:t>Se </a:t>
            </a:r>
            <a:r>
              <a:rPr lang="it-IT" b="1" dirty="0"/>
              <a:t>conosci</a:t>
            </a:r>
            <a:r>
              <a:rPr lang="it-IT" dirty="0"/>
              <a:t> il tuo consumo annuo in fasce, puoi  inserire i valori nei campi sottostanti</a:t>
            </a:r>
          </a:p>
        </p:txBody>
      </p:sp>
      <p:pic>
        <p:nvPicPr>
          <p:cNvPr id="399" name="Schermata 2021-07-07 alle 17.56.47.png" descr="Schermata 2021-07-07 alle 17.56.47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9962" y="6541920"/>
            <a:ext cx="3457846" cy="311329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02" name="10"/>
          <p:cNvGrpSpPr/>
          <p:nvPr/>
        </p:nvGrpSpPr>
        <p:grpSpPr>
          <a:xfrm>
            <a:off x="3421612" y="6564727"/>
            <a:ext cx="276343" cy="295945"/>
            <a:chOff x="0" y="0"/>
            <a:chExt cx="276342" cy="295943"/>
          </a:xfrm>
        </p:grpSpPr>
        <p:sp>
          <p:nvSpPr>
            <p:cNvPr id="401" name="10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10</a:t>
              </a:r>
            </a:p>
          </p:txBody>
        </p:sp>
        <p:pic>
          <p:nvPicPr>
            <p:cNvPr id="400" name="10 10" descr="10 1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grpSp>
        <p:nvGrpSpPr>
          <p:cNvPr id="405" name="C"/>
          <p:cNvGrpSpPr/>
          <p:nvPr/>
        </p:nvGrpSpPr>
        <p:grpSpPr>
          <a:xfrm>
            <a:off x="3421612" y="6799181"/>
            <a:ext cx="276343" cy="295945"/>
            <a:chOff x="0" y="0"/>
            <a:chExt cx="276342" cy="295943"/>
          </a:xfrm>
        </p:grpSpPr>
        <p:sp>
          <p:nvSpPr>
            <p:cNvPr id="404" name="C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EF42A1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C</a:t>
              </a:r>
            </a:p>
          </p:txBody>
        </p:sp>
        <p:pic>
          <p:nvPicPr>
            <p:cNvPr id="403" name="C C" descr="C C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sp>
        <p:nvSpPr>
          <p:cNvPr id="406" name="Indica alcuni criteri aggiuntivi (facoltativo)"/>
          <p:cNvSpPr txBox="1"/>
          <p:nvPr/>
        </p:nvSpPr>
        <p:spPr>
          <a:xfrm>
            <a:off x="1356413" y="6574298"/>
            <a:ext cx="2003192" cy="385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Indica alcuni criteri aggiuntivi (facoltativo) </a:t>
            </a:r>
          </a:p>
        </p:txBody>
      </p:sp>
      <p:sp>
        <p:nvSpPr>
          <p:cNvPr id="407" name="Per procedere clicca “confronta”"/>
          <p:cNvSpPr txBox="1"/>
          <p:nvPr/>
        </p:nvSpPr>
        <p:spPr>
          <a:xfrm>
            <a:off x="1356413" y="9334707"/>
            <a:ext cx="2341542" cy="207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Per procedere clicca </a:t>
            </a:r>
            <a:r>
              <a:rPr>
                <a:solidFill>
                  <a:srgbClr val="EF42A1"/>
                </a:solidFill>
                <a:latin typeface="Graphik-Medium"/>
                <a:ea typeface="Graphik-Medium"/>
                <a:cs typeface="Graphik-Medium"/>
                <a:sym typeface="Graphik Medium"/>
              </a:rPr>
              <a:t>“confronta”</a:t>
            </a:r>
          </a:p>
        </p:txBody>
      </p:sp>
      <p:pic>
        <p:nvPicPr>
          <p:cNvPr id="408" name="Linea Linea" descr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16196851">
            <a:off x="4458068" y="8508794"/>
            <a:ext cx="123505" cy="1920062"/>
          </a:xfrm>
          <a:prstGeom prst="rect">
            <a:avLst/>
          </a:prstGeom>
        </p:spPr>
      </p:pic>
      <p:sp>
        <p:nvSpPr>
          <p:cNvPr id="413" name="Lampadina"/>
          <p:cNvSpPr/>
          <p:nvPr/>
        </p:nvSpPr>
        <p:spPr>
          <a:xfrm>
            <a:off x="3768545" y="5774603"/>
            <a:ext cx="59035" cy="123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5" h="21560" extrusionOk="0">
                <a:moveTo>
                  <a:pt x="12718" y="5"/>
                </a:moveTo>
                <a:cubicBezTo>
                  <a:pt x="12566" y="11"/>
                  <a:pt x="12413" y="25"/>
                  <a:pt x="12260" y="47"/>
                </a:cubicBezTo>
                <a:lnTo>
                  <a:pt x="1648" y="1579"/>
                </a:lnTo>
                <a:cubicBezTo>
                  <a:pt x="432" y="1755"/>
                  <a:pt x="-264" y="2379"/>
                  <a:pt x="95" y="2974"/>
                </a:cubicBezTo>
                <a:cubicBezTo>
                  <a:pt x="390" y="3463"/>
                  <a:pt x="1304" y="3779"/>
                  <a:pt x="2296" y="3779"/>
                </a:cubicBezTo>
                <a:cubicBezTo>
                  <a:pt x="2511" y="3779"/>
                  <a:pt x="2730" y="3765"/>
                  <a:pt x="2947" y="3734"/>
                </a:cubicBezTo>
                <a:lnTo>
                  <a:pt x="13562" y="2201"/>
                </a:lnTo>
                <a:cubicBezTo>
                  <a:pt x="14778" y="2025"/>
                  <a:pt x="15471" y="1401"/>
                  <a:pt x="15112" y="806"/>
                </a:cubicBezTo>
                <a:cubicBezTo>
                  <a:pt x="14798" y="286"/>
                  <a:pt x="13783" y="-40"/>
                  <a:pt x="12718" y="5"/>
                </a:cubicBezTo>
                <a:close/>
                <a:moveTo>
                  <a:pt x="18602" y="1859"/>
                </a:moveTo>
                <a:cubicBezTo>
                  <a:pt x="18450" y="1865"/>
                  <a:pt x="18295" y="1878"/>
                  <a:pt x="18143" y="1899"/>
                </a:cubicBezTo>
                <a:lnTo>
                  <a:pt x="1789" y="4202"/>
                </a:lnTo>
                <a:cubicBezTo>
                  <a:pt x="571" y="4373"/>
                  <a:pt x="-136" y="4995"/>
                  <a:pt x="215" y="5591"/>
                </a:cubicBezTo>
                <a:cubicBezTo>
                  <a:pt x="505" y="6083"/>
                  <a:pt x="1426" y="6405"/>
                  <a:pt x="2423" y="6405"/>
                </a:cubicBezTo>
                <a:cubicBezTo>
                  <a:pt x="2634" y="6405"/>
                  <a:pt x="2845" y="6389"/>
                  <a:pt x="3057" y="6359"/>
                </a:cubicBezTo>
                <a:lnTo>
                  <a:pt x="19414" y="4059"/>
                </a:lnTo>
                <a:cubicBezTo>
                  <a:pt x="20633" y="3887"/>
                  <a:pt x="21336" y="3265"/>
                  <a:pt x="20985" y="2669"/>
                </a:cubicBezTo>
                <a:cubicBezTo>
                  <a:pt x="20678" y="2148"/>
                  <a:pt x="19665" y="1818"/>
                  <a:pt x="18602" y="1859"/>
                </a:cubicBezTo>
                <a:close/>
                <a:moveTo>
                  <a:pt x="17334" y="4739"/>
                </a:moveTo>
                <a:cubicBezTo>
                  <a:pt x="17182" y="4745"/>
                  <a:pt x="17028" y="4758"/>
                  <a:pt x="16876" y="4779"/>
                </a:cubicBezTo>
                <a:lnTo>
                  <a:pt x="1662" y="6922"/>
                </a:lnTo>
                <a:cubicBezTo>
                  <a:pt x="443" y="7093"/>
                  <a:pt x="-260" y="7716"/>
                  <a:pt x="91" y="8311"/>
                </a:cubicBezTo>
                <a:cubicBezTo>
                  <a:pt x="381" y="8804"/>
                  <a:pt x="1298" y="9123"/>
                  <a:pt x="2296" y="9123"/>
                </a:cubicBezTo>
                <a:cubicBezTo>
                  <a:pt x="2506" y="9123"/>
                  <a:pt x="2721" y="9109"/>
                  <a:pt x="2933" y="9079"/>
                </a:cubicBezTo>
                <a:lnTo>
                  <a:pt x="18147" y="6939"/>
                </a:lnTo>
                <a:cubicBezTo>
                  <a:pt x="19366" y="6767"/>
                  <a:pt x="20068" y="6145"/>
                  <a:pt x="19718" y="5549"/>
                </a:cubicBezTo>
                <a:cubicBezTo>
                  <a:pt x="19410" y="5028"/>
                  <a:pt x="18397" y="4698"/>
                  <a:pt x="17334" y="4739"/>
                </a:cubicBezTo>
                <a:close/>
                <a:moveTo>
                  <a:pt x="17461" y="7420"/>
                </a:moveTo>
                <a:cubicBezTo>
                  <a:pt x="17309" y="7426"/>
                  <a:pt x="17155" y="7441"/>
                  <a:pt x="17003" y="7463"/>
                </a:cubicBezTo>
                <a:lnTo>
                  <a:pt x="1789" y="9603"/>
                </a:lnTo>
                <a:cubicBezTo>
                  <a:pt x="571" y="9775"/>
                  <a:pt x="-136" y="10397"/>
                  <a:pt x="215" y="10993"/>
                </a:cubicBezTo>
                <a:cubicBezTo>
                  <a:pt x="505" y="11485"/>
                  <a:pt x="1426" y="11805"/>
                  <a:pt x="2423" y="11805"/>
                </a:cubicBezTo>
                <a:cubicBezTo>
                  <a:pt x="2634" y="11805"/>
                  <a:pt x="2845" y="11791"/>
                  <a:pt x="3057" y="11761"/>
                </a:cubicBezTo>
                <a:lnTo>
                  <a:pt x="3088" y="11757"/>
                </a:lnTo>
                <a:lnTo>
                  <a:pt x="3088" y="12997"/>
                </a:lnTo>
                <a:lnTo>
                  <a:pt x="1603" y="12997"/>
                </a:lnTo>
                <a:lnTo>
                  <a:pt x="1603" y="14929"/>
                </a:lnTo>
                <a:lnTo>
                  <a:pt x="1603" y="15384"/>
                </a:lnTo>
                <a:lnTo>
                  <a:pt x="3071" y="17745"/>
                </a:lnTo>
                <a:lnTo>
                  <a:pt x="3074" y="17740"/>
                </a:lnTo>
                <a:cubicBezTo>
                  <a:pt x="3092" y="17918"/>
                  <a:pt x="3392" y="18060"/>
                  <a:pt x="3760" y="18060"/>
                </a:cubicBezTo>
                <a:lnTo>
                  <a:pt x="4590" y="18060"/>
                </a:lnTo>
                <a:cubicBezTo>
                  <a:pt x="4587" y="18072"/>
                  <a:pt x="4579" y="18085"/>
                  <a:pt x="4579" y="18097"/>
                </a:cubicBezTo>
                <a:lnTo>
                  <a:pt x="4579" y="18648"/>
                </a:lnTo>
                <a:cubicBezTo>
                  <a:pt x="4579" y="18830"/>
                  <a:pt x="4856" y="18982"/>
                  <a:pt x="5213" y="19010"/>
                </a:cubicBezTo>
                <a:cubicBezTo>
                  <a:pt x="5128" y="19064"/>
                  <a:pt x="5075" y="19130"/>
                  <a:pt x="5075" y="19204"/>
                </a:cubicBezTo>
                <a:lnTo>
                  <a:pt x="5075" y="19687"/>
                </a:lnTo>
                <a:cubicBezTo>
                  <a:pt x="5075" y="19864"/>
                  <a:pt x="5372" y="20009"/>
                  <a:pt x="5733" y="20009"/>
                </a:cubicBezTo>
                <a:lnTo>
                  <a:pt x="5940" y="20009"/>
                </a:lnTo>
                <a:lnTo>
                  <a:pt x="5940" y="20450"/>
                </a:lnTo>
                <a:cubicBezTo>
                  <a:pt x="5940" y="20621"/>
                  <a:pt x="6224" y="20762"/>
                  <a:pt x="6574" y="20762"/>
                </a:cubicBezTo>
                <a:lnTo>
                  <a:pt x="7686" y="20762"/>
                </a:lnTo>
                <a:cubicBezTo>
                  <a:pt x="7803" y="21211"/>
                  <a:pt x="8712" y="21560"/>
                  <a:pt x="9815" y="21560"/>
                </a:cubicBezTo>
                <a:cubicBezTo>
                  <a:pt x="10918" y="21560"/>
                  <a:pt x="11827" y="21211"/>
                  <a:pt x="11944" y="20762"/>
                </a:cubicBezTo>
                <a:lnTo>
                  <a:pt x="13053" y="20762"/>
                </a:lnTo>
                <a:cubicBezTo>
                  <a:pt x="13402" y="20762"/>
                  <a:pt x="13690" y="20621"/>
                  <a:pt x="13690" y="20450"/>
                </a:cubicBezTo>
                <a:lnTo>
                  <a:pt x="13690" y="20009"/>
                </a:lnTo>
                <a:lnTo>
                  <a:pt x="13896" y="20009"/>
                </a:lnTo>
                <a:cubicBezTo>
                  <a:pt x="14258" y="20009"/>
                  <a:pt x="14554" y="19864"/>
                  <a:pt x="14554" y="19687"/>
                </a:cubicBezTo>
                <a:lnTo>
                  <a:pt x="14554" y="19204"/>
                </a:lnTo>
                <a:cubicBezTo>
                  <a:pt x="14554" y="19130"/>
                  <a:pt x="14502" y="19064"/>
                  <a:pt x="14417" y="19010"/>
                </a:cubicBezTo>
                <a:cubicBezTo>
                  <a:pt x="14774" y="18982"/>
                  <a:pt x="15047" y="18830"/>
                  <a:pt x="15047" y="18648"/>
                </a:cubicBezTo>
                <a:lnTo>
                  <a:pt x="15047" y="18097"/>
                </a:lnTo>
                <a:cubicBezTo>
                  <a:pt x="15047" y="18085"/>
                  <a:pt x="15043" y="18072"/>
                  <a:pt x="15040" y="18060"/>
                </a:cubicBezTo>
                <a:lnTo>
                  <a:pt x="15870" y="18060"/>
                </a:lnTo>
                <a:cubicBezTo>
                  <a:pt x="16186" y="18060"/>
                  <a:pt x="16452" y="17954"/>
                  <a:pt x="16531" y="17811"/>
                </a:cubicBezTo>
                <a:lnTo>
                  <a:pt x="16559" y="17853"/>
                </a:lnTo>
                <a:lnTo>
                  <a:pt x="18026" y="15492"/>
                </a:lnTo>
                <a:lnTo>
                  <a:pt x="18026" y="15384"/>
                </a:lnTo>
                <a:lnTo>
                  <a:pt x="18026" y="15037"/>
                </a:lnTo>
                <a:lnTo>
                  <a:pt x="18026" y="12997"/>
                </a:lnTo>
                <a:lnTo>
                  <a:pt x="16611" y="12997"/>
                </a:lnTo>
                <a:lnTo>
                  <a:pt x="16611" y="9854"/>
                </a:lnTo>
                <a:lnTo>
                  <a:pt x="18274" y="9620"/>
                </a:lnTo>
                <a:cubicBezTo>
                  <a:pt x="19493" y="9449"/>
                  <a:pt x="20196" y="8826"/>
                  <a:pt x="19845" y="8231"/>
                </a:cubicBezTo>
                <a:cubicBezTo>
                  <a:pt x="19539" y="7709"/>
                  <a:pt x="18525" y="7379"/>
                  <a:pt x="17461" y="7420"/>
                </a:cubicBezTo>
                <a:close/>
                <a:moveTo>
                  <a:pt x="12019" y="10499"/>
                </a:moveTo>
                <a:lnTo>
                  <a:pt x="12019" y="12997"/>
                </a:lnTo>
                <a:lnTo>
                  <a:pt x="7679" y="12997"/>
                </a:lnTo>
                <a:lnTo>
                  <a:pt x="7679" y="11111"/>
                </a:lnTo>
                <a:lnTo>
                  <a:pt x="12019" y="10499"/>
                </a:lnTo>
                <a:close/>
              </a:path>
            </a:pathLst>
          </a:custGeom>
          <a:gradFill>
            <a:gsLst>
              <a:gs pos="0">
                <a:srgbClr val="EBEBEB">
                  <a:alpha val="87131"/>
                </a:srgbClr>
              </a:gs>
              <a:gs pos="100000">
                <a:srgbClr val="C0C0C0">
                  <a:alpha val="87131"/>
                </a:srgbClr>
              </a:gs>
            </a:gsLst>
            <a:lin ang="5400000"/>
          </a:gradFill>
          <a:ln w="3175"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C0C0C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ENERGIA…">
            <a:extLst>
              <a:ext uri="{FF2B5EF4-FFF2-40B4-BE49-F238E27FC236}">
                <a16:creationId xmlns:a16="http://schemas.microsoft.com/office/drawing/2014/main" id="{6293420F-5F6C-F7C4-F7F6-1F9D27E1A6DB}"/>
              </a:ext>
            </a:extLst>
          </p:cNvPr>
          <p:cNvSpPr/>
          <p:nvPr/>
        </p:nvSpPr>
        <p:spPr>
          <a:xfrm>
            <a:off x="521634" y="152562"/>
            <a:ext cx="2794974" cy="165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127" extrusionOk="0">
                <a:moveTo>
                  <a:pt x="2" y="7440"/>
                </a:moveTo>
                <a:cubicBezTo>
                  <a:pt x="-81" y="3045"/>
                  <a:pt x="2267" y="-473"/>
                  <a:pt x="4961" y="52"/>
                </a:cubicBezTo>
                <a:cubicBezTo>
                  <a:pt x="6236" y="301"/>
                  <a:pt x="7331" y="1423"/>
                  <a:pt x="8473" y="2109"/>
                </a:cubicBezTo>
                <a:cubicBezTo>
                  <a:pt x="10248" y="3178"/>
                  <a:pt x="11221" y="2516"/>
                  <a:pt x="13990" y="2351"/>
                </a:cubicBezTo>
                <a:lnTo>
                  <a:pt x="21519" y="21127"/>
                </a:lnTo>
                <a:lnTo>
                  <a:pt x="8800" y="17387"/>
                </a:lnTo>
                <a:lnTo>
                  <a:pt x="3265" y="16688"/>
                </a:lnTo>
                <a:cubicBezTo>
                  <a:pt x="2708" y="16850"/>
                  <a:pt x="2136" y="16617"/>
                  <a:pt x="1688" y="16046"/>
                </a:cubicBezTo>
                <a:cubicBezTo>
                  <a:pt x="887" y="15028"/>
                  <a:pt x="670" y="13285"/>
                  <a:pt x="487" y="11638"/>
                </a:cubicBezTo>
                <a:cubicBezTo>
                  <a:pt x="331" y="10234"/>
                  <a:pt x="170" y="8837"/>
                  <a:pt x="2" y="7440"/>
                </a:cubicBez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/>
          <a:lstStyle/>
          <a:p>
            <a:pPr algn="l">
              <a:defRPr sz="1500" spc="-75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ENERGIA</a:t>
            </a:r>
          </a:p>
          <a:p>
            <a:pPr algn="l">
              <a:defRPr sz="1500" spc="-75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ELETTRICA</a:t>
            </a:r>
          </a:p>
          <a:p>
            <a:pPr algn="l"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PIÙ </a:t>
            </a:r>
          </a:p>
          <a:p>
            <a:pPr algn="l"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PIÙ</a:t>
            </a:r>
          </a:p>
        </p:txBody>
      </p:sp>
      <p:sp>
        <p:nvSpPr>
          <p:cNvPr id="3" name="INFORMATI">
            <a:extLst>
              <a:ext uri="{FF2B5EF4-FFF2-40B4-BE49-F238E27FC236}">
                <a16:creationId xmlns:a16="http://schemas.microsoft.com/office/drawing/2014/main" id="{4971C198-78F6-30B2-8AA4-5AE0634B8DAF}"/>
              </a:ext>
            </a:extLst>
          </p:cNvPr>
          <p:cNvSpPr txBox="1"/>
          <p:nvPr/>
        </p:nvSpPr>
        <p:spPr>
          <a:xfrm>
            <a:off x="942962" y="632664"/>
            <a:ext cx="1023420" cy="247387"/>
          </a:xfrm>
          <a:prstGeom prst="rect">
            <a:avLst/>
          </a:prstGeom>
          <a:solidFill>
            <a:srgbClr val="F041A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>
              <a:lnSpc>
                <a:spcPct val="90000"/>
              </a:lnSpc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INFORMATI</a:t>
            </a:r>
          </a:p>
        </p:txBody>
      </p:sp>
      <p:sp>
        <p:nvSpPr>
          <p:cNvPr id="4" name="CONSAPEVOLI">
            <a:extLst>
              <a:ext uri="{FF2B5EF4-FFF2-40B4-BE49-F238E27FC236}">
                <a16:creationId xmlns:a16="http://schemas.microsoft.com/office/drawing/2014/main" id="{3566909A-829A-7912-5D26-5437E10CB5BD}"/>
              </a:ext>
            </a:extLst>
          </p:cNvPr>
          <p:cNvSpPr txBox="1"/>
          <p:nvPr/>
        </p:nvSpPr>
        <p:spPr>
          <a:xfrm>
            <a:off x="981410" y="854650"/>
            <a:ext cx="1348349" cy="247386"/>
          </a:xfrm>
          <a:prstGeom prst="rect">
            <a:avLst/>
          </a:prstGeom>
          <a:solidFill>
            <a:srgbClr val="F041A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>
              <a:lnSpc>
                <a:spcPct val="90000"/>
              </a:lnSpc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CONSAPEVOLI</a:t>
            </a:r>
          </a:p>
        </p:txBody>
      </p:sp>
      <p:grpSp>
        <p:nvGrpSpPr>
          <p:cNvPr id="5" name="object 25">
            <a:extLst>
              <a:ext uri="{FF2B5EF4-FFF2-40B4-BE49-F238E27FC236}">
                <a16:creationId xmlns:a16="http://schemas.microsoft.com/office/drawing/2014/main" id="{0C22B74E-3C65-C13D-815E-CEE9BB220C6C}"/>
              </a:ext>
            </a:extLst>
          </p:cNvPr>
          <p:cNvGrpSpPr/>
          <p:nvPr/>
        </p:nvGrpSpPr>
        <p:grpSpPr>
          <a:xfrm>
            <a:off x="3798057" y="2857008"/>
            <a:ext cx="3235161" cy="1605588"/>
            <a:chOff x="411795" y="2768319"/>
            <a:chExt cx="3235161" cy="1605588"/>
          </a:xfrm>
        </p:grpSpPr>
        <p:pic>
          <p:nvPicPr>
            <p:cNvPr id="6" name="object 26">
              <a:extLst>
                <a:ext uri="{FF2B5EF4-FFF2-40B4-BE49-F238E27FC236}">
                  <a16:creationId xmlns:a16="http://schemas.microsoft.com/office/drawing/2014/main" id="{98ADA170-E87F-735A-0C9E-D10D8E805586}"/>
                </a:ext>
              </a:extLst>
            </p:cNvPr>
            <p:cNvPicPr/>
            <p:nvPr/>
          </p:nvPicPr>
          <p:blipFill rotWithShape="1">
            <a:blip r:embed="rId15" cstate="print"/>
            <a:srcRect t="32299"/>
            <a:stretch/>
          </p:blipFill>
          <p:spPr>
            <a:xfrm>
              <a:off x="411795" y="3500461"/>
              <a:ext cx="3235161" cy="873446"/>
            </a:xfrm>
            <a:prstGeom prst="rect">
              <a:avLst/>
            </a:prstGeom>
          </p:spPr>
        </p:pic>
        <p:pic>
          <p:nvPicPr>
            <p:cNvPr id="7" name="object 27">
              <a:extLst>
                <a:ext uri="{FF2B5EF4-FFF2-40B4-BE49-F238E27FC236}">
                  <a16:creationId xmlns:a16="http://schemas.microsoft.com/office/drawing/2014/main" id="{D747D06A-09DD-1948-023C-27A7BF6B47A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7650" y="2768319"/>
              <a:ext cx="117098" cy="1206781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EA808D3-1E4E-568C-EE13-4651A33AE0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2974" y="9999611"/>
            <a:ext cx="2002059" cy="4603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ttangolo"/>
          <p:cNvSpPr/>
          <p:nvPr/>
        </p:nvSpPr>
        <p:spPr>
          <a:xfrm>
            <a:off x="-1634" y="3683"/>
            <a:ext cx="7556501" cy="1174096"/>
          </a:xfrm>
          <a:prstGeom prst="rect">
            <a:avLst/>
          </a:prstGeom>
          <a:solidFill>
            <a:srgbClr val="8B509C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1" name="Forma"/>
          <p:cNvSpPr/>
          <p:nvPr/>
        </p:nvSpPr>
        <p:spPr>
          <a:xfrm>
            <a:off x="341876" y="956"/>
            <a:ext cx="1272442" cy="1758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7" y="0"/>
                  <a:pt x="0" y="3597"/>
                  <a:pt x="0" y="8034"/>
                </a:cubicBezTo>
                <a:cubicBezTo>
                  <a:pt x="0" y="8859"/>
                  <a:pt x="167" y="9654"/>
                  <a:pt x="477" y="10403"/>
                </a:cubicBezTo>
                <a:lnTo>
                  <a:pt x="477" y="10405"/>
                </a:lnTo>
                <a:cubicBezTo>
                  <a:pt x="484" y="10427"/>
                  <a:pt x="497" y="10457"/>
                  <a:pt x="514" y="10495"/>
                </a:cubicBezTo>
                <a:cubicBezTo>
                  <a:pt x="532" y="10533"/>
                  <a:pt x="554" y="10578"/>
                  <a:pt x="580" y="10631"/>
                </a:cubicBezTo>
                <a:cubicBezTo>
                  <a:pt x="637" y="10755"/>
                  <a:pt x="697" y="10877"/>
                  <a:pt x="761" y="10998"/>
                </a:cubicBezTo>
                <a:cubicBezTo>
                  <a:pt x="825" y="11119"/>
                  <a:pt x="893" y="11238"/>
                  <a:pt x="965" y="11356"/>
                </a:cubicBezTo>
                <a:cubicBezTo>
                  <a:pt x="1594" y="12499"/>
                  <a:pt x="2712" y="14453"/>
                  <a:pt x="3674" y="16277"/>
                </a:cubicBezTo>
                <a:cubicBezTo>
                  <a:pt x="4636" y="18100"/>
                  <a:pt x="5440" y="19793"/>
                  <a:pt x="5440" y="20413"/>
                </a:cubicBezTo>
                <a:lnTo>
                  <a:pt x="5657" y="21377"/>
                </a:lnTo>
                <a:cubicBezTo>
                  <a:pt x="5657" y="21377"/>
                  <a:pt x="5667" y="21401"/>
                  <a:pt x="5692" y="21442"/>
                </a:cubicBezTo>
                <a:cubicBezTo>
                  <a:pt x="5717" y="21482"/>
                  <a:pt x="5757" y="21538"/>
                  <a:pt x="5817" y="21600"/>
                </a:cubicBezTo>
                <a:lnTo>
                  <a:pt x="15815" y="21600"/>
                </a:lnTo>
                <a:cubicBezTo>
                  <a:pt x="15875" y="21538"/>
                  <a:pt x="15916" y="21482"/>
                  <a:pt x="15942" y="21442"/>
                </a:cubicBezTo>
                <a:cubicBezTo>
                  <a:pt x="15968" y="21401"/>
                  <a:pt x="15978" y="21377"/>
                  <a:pt x="15978" y="21377"/>
                </a:cubicBezTo>
                <a:lnTo>
                  <a:pt x="16192" y="20413"/>
                </a:lnTo>
                <a:cubicBezTo>
                  <a:pt x="16192" y="18905"/>
                  <a:pt x="20943" y="11057"/>
                  <a:pt x="21151" y="10405"/>
                </a:cubicBezTo>
                <a:cubicBezTo>
                  <a:pt x="21158" y="10385"/>
                  <a:pt x="21156" y="10368"/>
                  <a:pt x="21141" y="10356"/>
                </a:cubicBezTo>
                <a:cubicBezTo>
                  <a:pt x="21438" y="9621"/>
                  <a:pt x="21600" y="8841"/>
                  <a:pt x="21600" y="8034"/>
                </a:cubicBezTo>
                <a:cubicBezTo>
                  <a:pt x="21600" y="3597"/>
                  <a:pt x="16767" y="0"/>
                  <a:pt x="10802" y="0"/>
                </a:cubicBezTo>
                <a:close/>
              </a:path>
            </a:pathLst>
          </a:custGeom>
          <a:ln w="25400">
            <a:solidFill>
              <a:srgbClr val="8B509C">
                <a:alpha val="82627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2" name="Forma"/>
          <p:cNvSpPr/>
          <p:nvPr/>
        </p:nvSpPr>
        <p:spPr>
          <a:xfrm>
            <a:off x="677800" y="1775018"/>
            <a:ext cx="600594" cy="41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cubicBezTo>
                  <a:pt x="18" y="169"/>
                  <a:pt x="0" y="341"/>
                  <a:pt x="0" y="523"/>
                </a:cubicBezTo>
                <a:lnTo>
                  <a:pt x="0" y="3886"/>
                </a:lnTo>
                <a:cubicBezTo>
                  <a:pt x="0" y="4994"/>
                  <a:pt x="571" y="5908"/>
                  <a:pt x="1308" y="6079"/>
                </a:cubicBezTo>
                <a:cubicBezTo>
                  <a:pt x="1132" y="6409"/>
                  <a:pt x="1024" y="6826"/>
                  <a:pt x="1024" y="7272"/>
                </a:cubicBezTo>
                <a:lnTo>
                  <a:pt x="1024" y="10215"/>
                </a:lnTo>
                <a:cubicBezTo>
                  <a:pt x="1024" y="11291"/>
                  <a:pt x="1625" y="12158"/>
                  <a:pt x="2371" y="12158"/>
                </a:cubicBezTo>
                <a:lnTo>
                  <a:pt x="2804" y="12158"/>
                </a:lnTo>
                <a:lnTo>
                  <a:pt x="2804" y="14851"/>
                </a:lnTo>
                <a:cubicBezTo>
                  <a:pt x="2804" y="15891"/>
                  <a:pt x="3390" y="16737"/>
                  <a:pt x="4112" y="16737"/>
                </a:cubicBezTo>
                <a:lnTo>
                  <a:pt x="6404" y="16737"/>
                </a:lnTo>
                <a:cubicBezTo>
                  <a:pt x="6646" y="19472"/>
                  <a:pt x="8524" y="21600"/>
                  <a:pt x="10800" y="21600"/>
                </a:cubicBezTo>
                <a:cubicBezTo>
                  <a:pt x="13076" y="21600"/>
                  <a:pt x="14947" y="19471"/>
                  <a:pt x="15188" y="16737"/>
                </a:cubicBezTo>
                <a:lnTo>
                  <a:pt x="17480" y="16737"/>
                </a:lnTo>
                <a:cubicBezTo>
                  <a:pt x="18201" y="16737"/>
                  <a:pt x="18796" y="15891"/>
                  <a:pt x="18796" y="14851"/>
                </a:cubicBezTo>
                <a:lnTo>
                  <a:pt x="18796" y="12158"/>
                </a:lnTo>
                <a:lnTo>
                  <a:pt x="19221" y="12158"/>
                </a:lnTo>
                <a:cubicBezTo>
                  <a:pt x="19967" y="12158"/>
                  <a:pt x="20576" y="11291"/>
                  <a:pt x="20576" y="10215"/>
                </a:cubicBezTo>
                <a:lnTo>
                  <a:pt x="20576" y="7272"/>
                </a:lnTo>
                <a:cubicBezTo>
                  <a:pt x="20576" y="6826"/>
                  <a:pt x="20468" y="6409"/>
                  <a:pt x="20292" y="6079"/>
                </a:cubicBezTo>
                <a:cubicBezTo>
                  <a:pt x="21029" y="5908"/>
                  <a:pt x="21600" y="4994"/>
                  <a:pt x="21600" y="3886"/>
                </a:cubicBezTo>
                <a:lnTo>
                  <a:pt x="21600" y="523"/>
                </a:lnTo>
                <a:cubicBezTo>
                  <a:pt x="21600" y="341"/>
                  <a:pt x="21574" y="170"/>
                  <a:pt x="21545" y="0"/>
                </a:cubicBezTo>
                <a:lnTo>
                  <a:pt x="47" y="0"/>
                </a:lnTo>
                <a:close/>
              </a:path>
            </a:pathLst>
          </a:custGeom>
          <a:ln w="25400">
            <a:solidFill>
              <a:srgbClr val="8B509C">
                <a:alpha val="34524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5" name="Raggruppa"/>
          <p:cNvGrpSpPr/>
          <p:nvPr/>
        </p:nvGrpSpPr>
        <p:grpSpPr>
          <a:xfrm rot="5400000">
            <a:off x="4783251" y="-1634315"/>
            <a:ext cx="1216305" cy="4649575"/>
            <a:chOff x="0" y="0"/>
            <a:chExt cx="1216303" cy="4649573"/>
          </a:xfrm>
        </p:grpSpPr>
        <p:sp>
          <p:nvSpPr>
            <p:cNvPr id="423" name="Forma"/>
            <p:cNvSpPr/>
            <p:nvPr/>
          </p:nvSpPr>
          <p:spPr>
            <a:xfrm rot="16200000">
              <a:off x="-1716635" y="1716634"/>
              <a:ext cx="4649574" cy="121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18520" extrusionOk="0">
                  <a:moveTo>
                    <a:pt x="2912" y="5835"/>
                  </a:moveTo>
                  <a:cubicBezTo>
                    <a:pt x="3407" y="6307"/>
                    <a:pt x="3928" y="5819"/>
                    <a:pt x="4357" y="4841"/>
                  </a:cubicBezTo>
                  <a:cubicBezTo>
                    <a:pt x="4593" y="4304"/>
                    <a:pt x="4801" y="3622"/>
                    <a:pt x="5056" y="3195"/>
                  </a:cubicBezTo>
                  <a:cubicBezTo>
                    <a:pt x="5424" y="2578"/>
                    <a:pt x="5856" y="2542"/>
                    <a:pt x="6218" y="3194"/>
                  </a:cubicBezTo>
                  <a:cubicBezTo>
                    <a:pt x="6528" y="3752"/>
                    <a:pt x="6776" y="4799"/>
                    <a:pt x="7130" y="4831"/>
                  </a:cubicBezTo>
                  <a:cubicBezTo>
                    <a:pt x="7437" y="4858"/>
                    <a:pt x="7689" y="4081"/>
                    <a:pt x="7985" y="3848"/>
                  </a:cubicBezTo>
                  <a:cubicBezTo>
                    <a:pt x="8589" y="3374"/>
                    <a:pt x="9143" y="5156"/>
                    <a:pt x="9751" y="4915"/>
                  </a:cubicBezTo>
                  <a:cubicBezTo>
                    <a:pt x="10393" y="4662"/>
                    <a:pt x="10779" y="2365"/>
                    <a:pt x="11398" y="1828"/>
                  </a:cubicBezTo>
                  <a:cubicBezTo>
                    <a:pt x="12173" y="1156"/>
                    <a:pt x="12959" y="3423"/>
                    <a:pt x="13705" y="2401"/>
                  </a:cubicBezTo>
                  <a:cubicBezTo>
                    <a:pt x="14045" y="1937"/>
                    <a:pt x="14294" y="824"/>
                    <a:pt x="14658" y="629"/>
                  </a:cubicBezTo>
                  <a:cubicBezTo>
                    <a:pt x="15226" y="325"/>
                    <a:pt x="15708" y="2335"/>
                    <a:pt x="16267" y="1874"/>
                  </a:cubicBezTo>
                  <a:cubicBezTo>
                    <a:pt x="16655" y="1555"/>
                    <a:pt x="16901" y="104"/>
                    <a:pt x="17304" y="7"/>
                  </a:cubicBezTo>
                  <a:cubicBezTo>
                    <a:pt x="18082" y="-180"/>
                    <a:pt x="18163" y="3316"/>
                    <a:pt x="18648" y="5160"/>
                  </a:cubicBezTo>
                  <a:cubicBezTo>
                    <a:pt x="19030" y="6613"/>
                    <a:pt x="19667" y="6857"/>
                    <a:pt x="20071" y="8230"/>
                  </a:cubicBezTo>
                  <a:cubicBezTo>
                    <a:pt x="21562" y="13297"/>
                    <a:pt x="19651" y="21420"/>
                    <a:pt x="17896" y="17474"/>
                  </a:cubicBezTo>
                  <a:lnTo>
                    <a:pt x="936" y="16633"/>
                  </a:lnTo>
                  <a:cubicBezTo>
                    <a:pt x="986" y="15783"/>
                    <a:pt x="960" y="14901"/>
                    <a:pt x="859" y="14106"/>
                  </a:cubicBezTo>
                  <a:cubicBezTo>
                    <a:pt x="664" y="12558"/>
                    <a:pt x="214" y="11520"/>
                    <a:pt x="59" y="9901"/>
                  </a:cubicBezTo>
                  <a:cubicBezTo>
                    <a:pt x="-38" y="8891"/>
                    <a:pt x="-1" y="7808"/>
                    <a:pt x="73" y="6789"/>
                  </a:cubicBezTo>
                  <a:cubicBezTo>
                    <a:pt x="133" y="5960"/>
                    <a:pt x="218" y="5167"/>
                    <a:pt x="318" y="4440"/>
                  </a:cubicBezTo>
                  <a:cubicBezTo>
                    <a:pt x="441" y="3745"/>
                    <a:pt x="637" y="3264"/>
                    <a:pt x="882" y="3074"/>
                  </a:cubicBezTo>
                  <a:cubicBezTo>
                    <a:pt x="1641" y="2486"/>
                    <a:pt x="2192" y="5148"/>
                    <a:pt x="2912" y="583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424" name="brain-storming-3036622_1920.jpg" descr="brain-storming-3036622_1920.jpg"/>
            <p:cNvPicPr>
              <a:picLocks noChangeAspect="1"/>
            </p:cNvPicPr>
            <p:nvPr/>
          </p:nvPicPr>
          <p:blipFill>
            <a:blip r:embed="rId2"/>
            <a:srcRect l="57593" t="34757" r="15695" b="26324"/>
            <a:stretch>
              <a:fillRect/>
            </a:stretch>
          </p:blipFill>
          <p:spPr>
            <a:xfrm rot="16200000">
              <a:off x="573847" y="63475"/>
              <a:ext cx="428229" cy="6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8388" y="1"/>
                  </a:moveTo>
                  <a:cubicBezTo>
                    <a:pt x="7182" y="11"/>
                    <a:pt x="5922" y="428"/>
                    <a:pt x="4784" y="1208"/>
                  </a:cubicBezTo>
                  <a:cubicBezTo>
                    <a:pt x="3929" y="1795"/>
                    <a:pt x="3589" y="2279"/>
                    <a:pt x="3463" y="3143"/>
                  </a:cubicBezTo>
                  <a:cubicBezTo>
                    <a:pt x="3259" y="4542"/>
                    <a:pt x="3370" y="5587"/>
                    <a:pt x="3984" y="8344"/>
                  </a:cubicBezTo>
                  <a:lnTo>
                    <a:pt x="4224" y="9428"/>
                  </a:lnTo>
                  <a:lnTo>
                    <a:pt x="3864" y="9606"/>
                  </a:lnTo>
                  <a:cubicBezTo>
                    <a:pt x="2852" y="10095"/>
                    <a:pt x="2283" y="11246"/>
                    <a:pt x="1581" y="14231"/>
                  </a:cubicBezTo>
                  <a:cubicBezTo>
                    <a:pt x="1526" y="14465"/>
                    <a:pt x="1525" y="14622"/>
                    <a:pt x="1581" y="14670"/>
                  </a:cubicBezTo>
                  <a:cubicBezTo>
                    <a:pt x="1630" y="14710"/>
                    <a:pt x="1636" y="14821"/>
                    <a:pt x="1601" y="14930"/>
                  </a:cubicBezTo>
                  <a:cubicBezTo>
                    <a:pt x="1441" y="15439"/>
                    <a:pt x="643" y="17366"/>
                    <a:pt x="260" y="18169"/>
                  </a:cubicBezTo>
                  <a:cubicBezTo>
                    <a:pt x="134" y="18433"/>
                    <a:pt x="91" y="18562"/>
                    <a:pt x="0" y="18773"/>
                  </a:cubicBezTo>
                  <a:lnTo>
                    <a:pt x="0" y="19953"/>
                  </a:lnTo>
                  <a:cubicBezTo>
                    <a:pt x="539" y="20537"/>
                    <a:pt x="1889" y="20919"/>
                    <a:pt x="2923" y="20598"/>
                  </a:cubicBezTo>
                  <a:cubicBezTo>
                    <a:pt x="3973" y="20271"/>
                    <a:pt x="4924" y="19330"/>
                    <a:pt x="6206" y="17345"/>
                  </a:cubicBezTo>
                  <a:cubicBezTo>
                    <a:pt x="6351" y="17121"/>
                    <a:pt x="6370" y="17114"/>
                    <a:pt x="6486" y="17222"/>
                  </a:cubicBezTo>
                  <a:cubicBezTo>
                    <a:pt x="6748" y="17468"/>
                    <a:pt x="6615" y="19829"/>
                    <a:pt x="6266" y="20996"/>
                  </a:cubicBezTo>
                  <a:cubicBezTo>
                    <a:pt x="6215" y="21167"/>
                    <a:pt x="6161" y="21385"/>
                    <a:pt x="6146" y="21476"/>
                  </a:cubicBezTo>
                  <a:cubicBezTo>
                    <a:pt x="6143" y="21492"/>
                    <a:pt x="6129" y="21490"/>
                    <a:pt x="6126" y="21503"/>
                  </a:cubicBezTo>
                  <a:cubicBezTo>
                    <a:pt x="7194" y="21584"/>
                    <a:pt x="8208" y="21597"/>
                    <a:pt x="9249" y="21531"/>
                  </a:cubicBezTo>
                  <a:cubicBezTo>
                    <a:pt x="10908" y="21425"/>
                    <a:pt x="17110" y="21247"/>
                    <a:pt x="19358" y="21243"/>
                  </a:cubicBezTo>
                  <a:cubicBezTo>
                    <a:pt x="19901" y="21242"/>
                    <a:pt x="20417" y="21077"/>
                    <a:pt x="21340" y="20598"/>
                  </a:cubicBezTo>
                  <a:cubicBezTo>
                    <a:pt x="21417" y="20557"/>
                    <a:pt x="21519" y="20528"/>
                    <a:pt x="21600" y="20488"/>
                  </a:cubicBezTo>
                  <a:lnTo>
                    <a:pt x="21600" y="17908"/>
                  </a:lnTo>
                  <a:cubicBezTo>
                    <a:pt x="20994" y="17918"/>
                    <a:pt x="20375" y="17962"/>
                    <a:pt x="20339" y="17922"/>
                  </a:cubicBezTo>
                  <a:cubicBezTo>
                    <a:pt x="20269" y="17844"/>
                    <a:pt x="20031" y="16253"/>
                    <a:pt x="19938" y="15246"/>
                  </a:cubicBezTo>
                  <a:cubicBezTo>
                    <a:pt x="19802" y="13769"/>
                    <a:pt x="19779" y="12844"/>
                    <a:pt x="19898" y="12762"/>
                  </a:cubicBezTo>
                  <a:cubicBezTo>
                    <a:pt x="19929" y="12742"/>
                    <a:pt x="19968" y="12739"/>
                    <a:pt x="19999" y="12735"/>
                  </a:cubicBezTo>
                  <a:cubicBezTo>
                    <a:pt x="20210" y="12704"/>
                    <a:pt x="20427" y="13064"/>
                    <a:pt x="20639" y="13833"/>
                  </a:cubicBezTo>
                  <a:cubicBezTo>
                    <a:pt x="20708" y="14081"/>
                    <a:pt x="20796" y="14234"/>
                    <a:pt x="20899" y="14272"/>
                  </a:cubicBezTo>
                  <a:cubicBezTo>
                    <a:pt x="20977" y="14300"/>
                    <a:pt x="21388" y="15249"/>
                    <a:pt x="21600" y="15671"/>
                  </a:cubicBezTo>
                  <a:lnTo>
                    <a:pt x="21600" y="8714"/>
                  </a:lnTo>
                  <a:cubicBezTo>
                    <a:pt x="20614" y="8252"/>
                    <a:pt x="19094" y="7808"/>
                    <a:pt x="17136" y="7438"/>
                  </a:cubicBezTo>
                  <a:cubicBezTo>
                    <a:pt x="16490" y="7316"/>
                    <a:pt x="15916" y="7203"/>
                    <a:pt x="15855" y="7191"/>
                  </a:cubicBezTo>
                  <a:cubicBezTo>
                    <a:pt x="15710" y="7162"/>
                    <a:pt x="15054" y="6229"/>
                    <a:pt x="15054" y="6052"/>
                  </a:cubicBezTo>
                  <a:cubicBezTo>
                    <a:pt x="15054" y="5833"/>
                    <a:pt x="14633" y="4504"/>
                    <a:pt x="14393" y="3980"/>
                  </a:cubicBezTo>
                  <a:cubicBezTo>
                    <a:pt x="13569" y="2176"/>
                    <a:pt x="11581" y="589"/>
                    <a:pt x="9569" y="124"/>
                  </a:cubicBezTo>
                  <a:cubicBezTo>
                    <a:pt x="9187" y="36"/>
                    <a:pt x="8790" y="-3"/>
                    <a:pt x="8388" y="1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  <p:grpSp>
          <p:nvGrpSpPr>
            <p:cNvPr id="433" name="Raggruppa"/>
            <p:cNvGrpSpPr/>
            <p:nvPr/>
          </p:nvGrpSpPr>
          <p:grpSpPr>
            <a:xfrm rot="10800000" flipH="1">
              <a:off x="312524" y="401448"/>
              <a:ext cx="787005" cy="4238274"/>
              <a:chOff x="0" y="-1"/>
              <a:chExt cx="787003" cy="4238273"/>
            </a:xfrm>
          </p:grpSpPr>
          <p:pic>
            <p:nvPicPr>
              <p:cNvPr id="425" name="newspaper-3324168_1920.jpg" descr="newspaper-3324168_1920.jpg"/>
              <p:cNvPicPr>
                <a:picLocks noChangeAspect="1"/>
              </p:cNvPicPr>
              <p:nvPr/>
            </p:nvPicPr>
            <p:blipFill>
              <a:blip r:embed="rId3"/>
              <a:srcRect l="45341" t="3655" r="5213" b="14397"/>
              <a:stretch>
                <a:fillRect/>
              </a:stretch>
            </p:blipFill>
            <p:spPr>
              <a:xfrm rot="16200000">
                <a:off x="81050" y="-81053"/>
                <a:ext cx="624903" cy="787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1268" y="0"/>
                    </a:moveTo>
                    <a:cubicBezTo>
                      <a:pt x="11009" y="0"/>
                      <a:pt x="10895" y="14"/>
                      <a:pt x="10625" y="66"/>
                    </a:cubicBezTo>
                    <a:cubicBezTo>
                      <a:pt x="9975" y="190"/>
                      <a:pt x="9383" y="447"/>
                      <a:pt x="9091" y="730"/>
                    </a:cubicBezTo>
                    <a:cubicBezTo>
                      <a:pt x="8968" y="850"/>
                      <a:pt x="8735" y="1196"/>
                      <a:pt x="8735" y="1264"/>
                    </a:cubicBezTo>
                    <a:cubicBezTo>
                      <a:pt x="8735" y="1303"/>
                      <a:pt x="8709" y="1328"/>
                      <a:pt x="8612" y="1340"/>
                    </a:cubicBezTo>
                    <a:cubicBezTo>
                      <a:pt x="8624" y="1342"/>
                      <a:pt x="8650" y="1349"/>
                      <a:pt x="8653" y="1351"/>
                    </a:cubicBezTo>
                    <a:cubicBezTo>
                      <a:pt x="8658" y="1353"/>
                      <a:pt x="8667" y="1351"/>
                      <a:pt x="8667" y="1351"/>
                    </a:cubicBezTo>
                    <a:cubicBezTo>
                      <a:pt x="8676" y="1354"/>
                      <a:pt x="8671" y="1383"/>
                      <a:pt x="8667" y="1416"/>
                    </a:cubicBezTo>
                    <a:cubicBezTo>
                      <a:pt x="8665" y="1442"/>
                      <a:pt x="8660" y="1479"/>
                      <a:pt x="8653" y="1514"/>
                    </a:cubicBezTo>
                    <a:cubicBezTo>
                      <a:pt x="8650" y="1536"/>
                      <a:pt x="8644" y="1558"/>
                      <a:pt x="8640" y="1580"/>
                    </a:cubicBezTo>
                    <a:cubicBezTo>
                      <a:pt x="8622" y="1661"/>
                      <a:pt x="8608" y="1914"/>
                      <a:pt x="8598" y="2201"/>
                    </a:cubicBezTo>
                    <a:cubicBezTo>
                      <a:pt x="8598" y="2323"/>
                      <a:pt x="8595" y="2419"/>
                      <a:pt x="8598" y="2593"/>
                    </a:cubicBezTo>
                    <a:cubicBezTo>
                      <a:pt x="8603" y="2839"/>
                      <a:pt x="8603" y="3040"/>
                      <a:pt x="8598" y="3192"/>
                    </a:cubicBezTo>
                    <a:cubicBezTo>
                      <a:pt x="8601" y="3223"/>
                      <a:pt x="8608" y="3252"/>
                      <a:pt x="8612" y="3257"/>
                    </a:cubicBezTo>
                    <a:cubicBezTo>
                      <a:pt x="8630" y="3280"/>
                      <a:pt x="8611" y="3329"/>
                      <a:pt x="8585" y="3366"/>
                    </a:cubicBezTo>
                    <a:cubicBezTo>
                      <a:pt x="8583" y="3374"/>
                      <a:pt x="8586" y="3408"/>
                      <a:pt x="8585" y="3410"/>
                    </a:cubicBezTo>
                    <a:cubicBezTo>
                      <a:pt x="8569" y="3430"/>
                      <a:pt x="8524" y="3453"/>
                      <a:pt x="8489" y="3453"/>
                    </a:cubicBezTo>
                    <a:cubicBezTo>
                      <a:pt x="8392" y="3453"/>
                      <a:pt x="8361" y="3647"/>
                      <a:pt x="8379" y="4150"/>
                    </a:cubicBezTo>
                    <a:cubicBezTo>
                      <a:pt x="8397" y="4639"/>
                      <a:pt x="8449" y="4815"/>
                      <a:pt x="8653" y="5000"/>
                    </a:cubicBezTo>
                    <a:cubicBezTo>
                      <a:pt x="8660" y="5006"/>
                      <a:pt x="8674" y="5004"/>
                      <a:pt x="8681" y="5011"/>
                    </a:cubicBezTo>
                    <a:cubicBezTo>
                      <a:pt x="8696" y="5022"/>
                      <a:pt x="8709" y="5044"/>
                      <a:pt x="8722" y="5065"/>
                    </a:cubicBezTo>
                    <a:cubicBezTo>
                      <a:pt x="8753" y="5107"/>
                      <a:pt x="8776" y="5144"/>
                      <a:pt x="8776" y="5174"/>
                    </a:cubicBezTo>
                    <a:cubicBezTo>
                      <a:pt x="8776" y="5227"/>
                      <a:pt x="8804" y="5380"/>
                      <a:pt x="8845" y="5545"/>
                    </a:cubicBezTo>
                    <a:cubicBezTo>
                      <a:pt x="8845" y="5546"/>
                      <a:pt x="8845" y="5554"/>
                      <a:pt x="8845" y="5556"/>
                    </a:cubicBezTo>
                    <a:cubicBezTo>
                      <a:pt x="8845" y="5557"/>
                      <a:pt x="8845" y="5565"/>
                      <a:pt x="8845" y="5566"/>
                    </a:cubicBezTo>
                    <a:cubicBezTo>
                      <a:pt x="8851" y="5593"/>
                      <a:pt x="8865" y="5616"/>
                      <a:pt x="8872" y="5643"/>
                    </a:cubicBezTo>
                    <a:cubicBezTo>
                      <a:pt x="8892" y="5716"/>
                      <a:pt x="8909" y="5787"/>
                      <a:pt x="8927" y="5839"/>
                    </a:cubicBezTo>
                    <a:cubicBezTo>
                      <a:pt x="8947" y="5896"/>
                      <a:pt x="8970" y="5940"/>
                      <a:pt x="8982" y="5991"/>
                    </a:cubicBezTo>
                    <a:cubicBezTo>
                      <a:pt x="9005" y="6058"/>
                      <a:pt x="9016" y="6118"/>
                      <a:pt x="9023" y="6198"/>
                    </a:cubicBezTo>
                    <a:cubicBezTo>
                      <a:pt x="9066" y="6146"/>
                      <a:pt x="9050" y="6146"/>
                      <a:pt x="9201" y="6470"/>
                    </a:cubicBezTo>
                    <a:cubicBezTo>
                      <a:pt x="9302" y="6688"/>
                      <a:pt x="9305" y="6723"/>
                      <a:pt x="9174" y="7059"/>
                    </a:cubicBezTo>
                    <a:cubicBezTo>
                      <a:pt x="9074" y="7312"/>
                      <a:pt x="9026" y="7406"/>
                      <a:pt x="8996" y="7342"/>
                    </a:cubicBezTo>
                    <a:cubicBezTo>
                      <a:pt x="8992" y="7350"/>
                      <a:pt x="8986" y="7361"/>
                      <a:pt x="8982" y="7364"/>
                    </a:cubicBezTo>
                    <a:cubicBezTo>
                      <a:pt x="8982" y="7364"/>
                      <a:pt x="8970" y="7363"/>
                      <a:pt x="8968" y="7364"/>
                    </a:cubicBezTo>
                    <a:cubicBezTo>
                      <a:pt x="8967" y="7366"/>
                      <a:pt x="8968" y="7374"/>
                      <a:pt x="8968" y="7375"/>
                    </a:cubicBezTo>
                    <a:cubicBezTo>
                      <a:pt x="8967" y="7375"/>
                      <a:pt x="8880" y="7404"/>
                      <a:pt x="8872" y="7407"/>
                    </a:cubicBezTo>
                    <a:cubicBezTo>
                      <a:pt x="8736" y="7460"/>
                      <a:pt x="8362" y="7584"/>
                      <a:pt x="7859" y="7756"/>
                    </a:cubicBezTo>
                    <a:lnTo>
                      <a:pt x="7024" y="8050"/>
                    </a:lnTo>
                    <a:cubicBezTo>
                      <a:pt x="7015" y="8061"/>
                      <a:pt x="7003" y="8064"/>
                      <a:pt x="6983" y="8061"/>
                    </a:cubicBezTo>
                    <a:lnTo>
                      <a:pt x="6873" y="8093"/>
                    </a:lnTo>
                    <a:cubicBezTo>
                      <a:pt x="6862" y="8104"/>
                      <a:pt x="6845" y="8109"/>
                      <a:pt x="6805" y="8115"/>
                    </a:cubicBezTo>
                    <a:lnTo>
                      <a:pt x="6777" y="8126"/>
                    </a:lnTo>
                    <a:lnTo>
                      <a:pt x="6695" y="8126"/>
                    </a:lnTo>
                    <a:cubicBezTo>
                      <a:pt x="6675" y="8127"/>
                      <a:pt x="6665" y="8125"/>
                      <a:pt x="6641" y="8126"/>
                    </a:cubicBezTo>
                    <a:cubicBezTo>
                      <a:pt x="6659" y="8128"/>
                      <a:pt x="6695" y="8134"/>
                      <a:pt x="6695" y="8137"/>
                    </a:cubicBezTo>
                    <a:cubicBezTo>
                      <a:pt x="6697" y="8153"/>
                      <a:pt x="6542" y="8214"/>
                      <a:pt x="6353" y="8279"/>
                    </a:cubicBezTo>
                    <a:lnTo>
                      <a:pt x="6011" y="8398"/>
                    </a:lnTo>
                    <a:lnTo>
                      <a:pt x="5942" y="8398"/>
                    </a:lnTo>
                    <a:cubicBezTo>
                      <a:pt x="5913" y="8412"/>
                      <a:pt x="5878" y="8424"/>
                      <a:pt x="5833" y="8442"/>
                    </a:cubicBezTo>
                    <a:cubicBezTo>
                      <a:pt x="5785" y="8462"/>
                      <a:pt x="5737" y="8484"/>
                      <a:pt x="5668" y="8507"/>
                    </a:cubicBezTo>
                    <a:cubicBezTo>
                      <a:pt x="5601" y="8530"/>
                      <a:pt x="5538" y="8547"/>
                      <a:pt x="5490" y="8562"/>
                    </a:cubicBezTo>
                    <a:cubicBezTo>
                      <a:pt x="5474" y="8567"/>
                      <a:pt x="5465" y="8569"/>
                      <a:pt x="5449" y="8573"/>
                    </a:cubicBezTo>
                    <a:cubicBezTo>
                      <a:pt x="5420" y="8581"/>
                      <a:pt x="5383" y="8589"/>
                      <a:pt x="5354" y="8594"/>
                    </a:cubicBezTo>
                    <a:cubicBezTo>
                      <a:pt x="5335" y="8598"/>
                      <a:pt x="5319" y="8603"/>
                      <a:pt x="5299" y="8605"/>
                    </a:cubicBezTo>
                    <a:cubicBezTo>
                      <a:pt x="5264" y="8609"/>
                      <a:pt x="5219" y="8615"/>
                      <a:pt x="5176" y="8616"/>
                    </a:cubicBezTo>
                    <a:cubicBezTo>
                      <a:pt x="5160" y="8617"/>
                      <a:pt x="5152" y="8616"/>
                      <a:pt x="5134" y="8616"/>
                    </a:cubicBezTo>
                    <a:cubicBezTo>
                      <a:pt x="5188" y="8621"/>
                      <a:pt x="5217" y="8631"/>
                      <a:pt x="5217" y="8638"/>
                    </a:cubicBezTo>
                    <a:cubicBezTo>
                      <a:pt x="5216" y="8654"/>
                      <a:pt x="5081" y="8713"/>
                      <a:pt x="4915" y="8769"/>
                    </a:cubicBezTo>
                    <a:cubicBezTo>
                      <a:pt x="4764" y="8820"/>
                      <a:pt x="4667" y="8836"/>
                      <a:pt x="4587" y="8845"/>
                    </a:cubicBezTo>
                    <a:cubicBezTo>
                      <a:pt x="4562" y="8866"/>
                      <a:pt x="4509" y="8902"/>
                      <a:pt x="4422" y="8932"/>
                    </a:cubicBezTo>
                    <a:cubicBezTo>
                      <a:pt x="4305" y="8973"/>
                      <a:pt x="4148" y="9032"/>
                      <a:pt x="4066" y="9063"/>
                    </a:cubicBezTo>
                    <a:cubicBezTo>
                      <a:pt x="4034" y="9075"/>
                      <a:pt x="4006" y="9077"/>
                      <a:pt x="3971" y="9085"/>
                    </a:cubicBezTo>
                    <a:cubicBezTo>
                      <a:pt x="4032" y="9111"/>
                      <a:pt x="4004" y="9165"/>
                      <a:pt x="3943" y="9259"/>
                    </a:cubicBezTo>
                    <a:cubicBezTo>
                      <a:pt x="3882" y="9355"/>
                      <a:pt x="3857" y="9376"/>
                      <a:pt x="3834" y="9368"/>
                    </a:cubicBezTo>
                    <a:cubicBezTo>
                      <a:pt x="3824" y="9395"/>
                      <a:pt x="3814" y="9432"/>
                      <a:pt x="3793" y="9466"/>
                    </a:cubicBezTo>
                    <a:lnTo>
                      <a:pt x="3710" y="9575"/>
                    </a:lnTo>
                    <a:lnTo>
                      <a:pt x="3628" y="9575"/>
                    </a:lnTo>
                    <a:cubicBezTo>
                      <a:pt x="3670" y="9579"/>
                      <a:pt x="3708" y="9591"/>
                      <a:pt x="3710" y="9597"/>
                    </a:cubicBezTo>
                    <a:cubicBezTo>
                      <a:pt x="3717" y="9613"/>
                      <a:pt x="3682" y="9664"/>
                      <a:pt x="3642" y="9716"/>
                    </a:cubicBezTo>
                    <a:lnTo>
                      <a:pt x="3574" y="9814"/>
                    </a:lnTo>
                    <a:lnTo>
                      <a:pt x="3560" y="9814"/>
                    </a:lnTo>
                    <a:cubicBezTo>
                      <a:pt x="3564" y="9827"/>
                      <a:pt x="3553" y="9839"/>
                      <a:pt x="3546" y="9858"/>
                    </a:cubicBezTo>
                    <a:cubicBezTo>
                      <a:pt x="3537" y="9883"/>
                      <a:pt x="3530" y="9917"/>
                      <a:pt x="3505" y="9956"/>
                    </a:cubicBezTo>
                    <a:lnTo>
                      <a:pt x="3464" y="10011"/>
                    </a:lnTo>
                    <a:lnTo>
                      <a:pt x="3423" y="10076"/>
                    </a:lnTo>
                    <a:cubicBezTo>
                      <a:pt x="3415" y="10099"/>
                      <a:pt x="3401" y="10128"/>
                      <a:pt x="3368" y="10174"/>
                    </a:cubicBezTo>
                    <a:lnTo>
                      <a:pt x="3272" y="10305"/>
                    </a:lnTo>
                    <a:lnTo>
                      <a:pt x="3259" y="10305"/>
                    </a:lnTo>
                    <a:cubicBezTo>
                      <a:pt x="3257" y="10309"/>
                      <a:pt x="3260" y="10321"/>
                      <a:pt x="3259" y="10326"/>
                    </a:cubicBezTo>
                    <a:cubicBezTo>
                      <a:pt x="3256" y="10335"/>
                      <a:pt x="3250" y="10338"/>
                      <a:pt x="3245" y="10348"/>
                    </a:cubicBezTo>
                    <a:cubicBezTo>
                      <a:pt x="3235" y="10376"/>
                      <a:pt x="3220" y="10405"/>
                      <a:pt x="3204" y="10435"/>
                    </a:cubicBezTo>
                    <a:lnTo>
                      <a:pt x="3135" y="10566"/>
                    </a:lnTo>
                    <a:lnTo>
                      <a:pt x="3108" y="10566"/>
                    </a:lnTo>
                    <a:cubicBezTo>
                      <a:pt x="3104" y="10597"/>
                      <a:pt x="3081" y="10646"/>
                      <a:pt x="3053" y="10697"/>
                    </a:cubicBezTo>
                    <a:cubicBezTo>
                      <a:pt x="3012" y="10772"/>
                      <a:pt x="2975" y="10830"/>
                      <a:pt x="2971" y="10827"/>
                    </a:cubicBezTo>
                    <a:cubicBezTo>
                      <a:pt x="2971" y="10827"/>
                      <a:pt x="2959" y="10828"/>
                      <a:pt x="2957" y="10827"/>
                    </a:cubicBezTo>
                    <a:cubicBezTo>
                      <a:pt x="2956" y="10830"/>
                      <a:pt x="2959" y="10835"/>
                      <a:pt x="2957" y="10838"/>
                    </a:cubicBezTo>
                    <a:cubicBezTo>
                      <a:pt x="2935" y="10893"/>
                      <a:pt x="2885" y="10965"/>
                      <a:pt x="2834" y="11013"/>
                    </a:cubicBezTo>
                    <a:cubicBezTo>
                      <a:pt x="2827" y="11020"/>
                      <a:pt x="2814" y="11029"/>
                      <a:pt x="2807" y="11034"/>
                    </a:cubicBezTo>
                    <a:cubicBezTo>
                      <a:pt x="2825" y="11050"/>
                      <a:pt x="2820" y="11071"/>
                      <a:pt x="2779" y="11154"/>
                    </a:cubicBezTo>
                    <a:cubicBezTo>
                      <a:pt x="2720" y="11276"/>
                      <a:pt x="2669" y="11334"/>
                      <a:pt x="2643" y="11318"/>
                    </a:cubicBezTo>
                    <a:cubicBezTo>
                      <a:pt x="2595" y="11426"/>
                      <a:pt x="2510" y="11585"/>
                      <a:pt x="2355" y="11840"/>
                    </a:cubicBezTo>
                    <a:cubicBezTo>
                      <a:pt x="2171" y="12143"/>
                      <a:pt x="1930" y="12540"/>
                      <a:pt x="1821" y="12723"/>
                    </a:cubicBezTo>
                    <a:cubicBezTo>
                      <a:pt x="1756" y="12833"/>
                      <a:pt x="1698" y="12920"/>
                      <a:pt x="1657" y="12973"/>
                    </a:cubicBezTo>
                    <a:lnTo>
                      <a:pt x="1657" y="12984"/>
                    </a:lnTo>
                    <a:lnTo>
                      <a:pt x="1397" y="13442"/>
                    </a:lnTo>
                    <a:cubicBezTo>
                      <a:pt x="1247" y="13694"/>
                      <a:pt x="1116" y="13904"/>
                      <a:pt x="1109" y="13910"/>
                    </a:cubicBezTo>
                    <a:cubicBezTo>
                      <a:pt x="1108" y="13911"/>
                      <a:pt x="1097" y="13910"/>
                      <a:pt x="1095" y="13910"/>
                    </a:cubicBezTo>
                    <a:cubicBezTo>
                      <a:pt x="1088" y="13924"/>
                      <a:pt x="1092" y="13938"/>
                      <a:pt x="1082" y="13954"/>
                    </a:cubicBezTo>
                    <a:cubicBezTo>
                      <a:pt x="1065" y="13979"/>
                      <a:pt x="1041" y="13992"/>
                      <a:pt x="1027" y="14008"/>
                    </a:cubicBezTo>
                    <a:cubicBezTo>
                      <a:pt x="1013" y="14023"/>
                      <a:pt x="1002" y="14043"/>
                      <a:pt x="986" y="14052"/>
                    </a:cubicBezTo>
                    <a:cubicBezTo>
                      <a:pt x="979" y="14055"/>
                      <a:pt x="980" y="14049"/>
                      <a:pt x="972" y="14052"/>
                    </a:cubicBezTo>
                    <a:cubicBezTo>
                      <a:pt x="994" y="14074"/>
                      <a:pt x="974" y="14115"/>
                      <a:pt x="931" y="14182"/>
                    </a:cubicBezTo>
                    <a:cubicBezTo>
                      <a:pt x="898" y="14234"/>
                      <a:pt x="864" y="14265"/>
                      <a:pt x="835" y="14280"/>
                    </a:cubicBezTo>
                    <a:cubicBezTo>
                      <a:pt x="838" y="14283"/>
                      <a:pt x="836" y="14288"/>
                      <a:pt x="835" y="14291"/>
                    </a:cubicBezTo>
                    <a:lnTo>
                      <a:pt x="863" y="14302"/>
                    </a:lnTo>
                    <a:lnTo>
                      <a:pt x="822" y="14357"/>
                    </a:lnTo>
                    <a:cubicBezTo>
                      <a:pt x="814" y="14372"/>
                      <a:pt x="819" y="14380"/>
                      <a:pt x="808" y="14400"/>
                    </a:cubicBezTo>
                    <a:cubicBezTo>
                      <a:pt x="784" y="14445"/>
                      <a:pt x="752" y="14499"/>
                      <a:pt x="712" y="14564"/>
                    </a:cubicBezTo>
                    <a:cubicBezTo>
                      <a:pt x="711" y="14566"/>
                      <a:pt x="700" y="14572"/>
                      <a:pt x="698" y="14574"/>
                    </a:cubicBezTo>
                    <a:cubicBezTo>
                      <a:pt x="682" y="14604"/>
                      <a:pt x="677" y="14629"/>
                      <a:pt x="657" y="14662"/>
                    </a:cubicBezTo>
                    <a:lnTo>
                      <a:pt x="452" y="14999"/>
                    </a:lnTo>
                    <a:lnTo>
                      <a:pt x="424" y="14999"/>
                    </a:lnTo>
                    <a:cubicBezTo>
                      <a:pt x="419" y="15030"/>
                      <a:pt x="413" y="15077"/>
                      <a:pt x="383" y="15130"/>
                    </a:cubicBezTo>
                    <a:cubicBezTo>
                      <a:pt x="342" y="15204"/>
                      <a:pt x="305" y="15254"/>
                      <a:pt x="301" y="15250"/>
                    </a:cubicBezTo>
                    <a:cubicBezTo>
                      <a:pt x="301" y="15250"/>
                      <a:pt x="274" y="15250"/>
                      <a:pt x="274" y="15250"/>
                    </a:cubicBezTo>
                    <a:cubicBezTo>
                      <a:pt x="269" y="15262"/>
                      <a:pt x="267" y="15279"/>
                      <a:pt x="260" y="15293"/>
                    </a:cubicBezTo>
                    <a:cubicBezTo>
                      <a:pt x="240" y="15336"/>
                      <a:pt x="215" y="15377"/>
                      <a:pt x="178" y="15435"/>
                    </a:cubicBezTo>
                    <a:cubicBezTo>
                      <a:pt x="95" y="15566"/>
                      <a:pt x="27" y="15717"/>
                      <a:pt x="14" y="15816"/>
                    </a:cubicBezTo>
                    <a:lnTo>
                      <a:pt x="0" y="15958"/>
                    </a:lnTo>
                    <a:cubicBezTo>
                      <a:pt x="32" y="15979"/>
                      <a:pt x="48" y="16035"/>
                      <a:pt x="41" y="16099"/>
                    </a:cubicBezTo>
                    <a:lnTo>
                      <a:pt x="41" y="16208"/>
                    </a:lnTo>
                    <a:lnTo>
                      <a:pt x="41" y="16252"/>
                    </a:lnTo>
                    <a:cubicBezTo>
                      <a:pt x="62" y="16252"/>
                      <a:pt x="68" y="16338"/>
                      <a:pt x="68" y="16459"/>
                    </a:cubicBezTo>
                    <a:lnTo>
                      <a:pt x="68" y="16677"/>
                    </a:lnTo>
                    <a:lnTo>
                      <a:pt x="27" y="16677"/>
                    </a:lnTo>
                    <a:cubicBezTo>
                      <a:pt x="41" y="16681"/>
                      <a:pt x="46" y="16682"/>
                      <a:pt x="55" y="16688"/>
                    </a:cubicBezTo>
                    <a:cubicBezTo>
                      <a:pt x="64" y="16693"/>
                      <a:pt x="77" y="16703"/>
                      <a:pt x="82" y="16709"/>
                    </a:cubicBezTo>
                    <a:cubicBezTo>
                      <a:pt x="102" y="16738"/>
                      <a:pt x="87" y="16767"/>
                      <a:pt x="82" y="16818"/>
                    </a:cubicBezTo>
                    <a:lnTo>
                      <a:pt x="68" y="16938"/>
                    </a:lnTo>
                    <a:cubicBezTo>
                      <a:pt x="76" y="16960"/>
                      <a:pt x="90" y="16993"/>
                      <a:pt x="96" y="17047"/>
                    </a:cubicBezTo>
                    <a:lnTo>
                      <a:pt x="110" y="17134"/>
                    </a:lnTo>
                    <a:lnTo>
                      <a:pt x="110" y="17167"/>
                    </a:lnTo>
                    <a:lnTo>
                      <a:pt x="110" y="17287"/>
                    </a:lnTo>
                    <a:lnTo>
                      <a:pt x="110" y="17308"/>
                    </a:lnTo>
                    <a:cubicBezTo>
                      <a:pt x="123" y="17302"/>
                      <a:pt x="124" y="17304"/>
                      <a:pt x="137" y="17330"/>
                    </a:cubicBezTo>
                    <a:cubicBezTo>
                      <a:pt x="150" y="17356"/>
                      <a:pt x="157" y="17440"/>
                      <a:pt x="151" y="17515"/>
                    </a:cubicBezTo>
                    <a:lnTo>
                      <a:pt x="151" y="17646"/>
                    </a:lnTo>
                    <a:lnTo>
                      <a:pt x="164" y="17755"/>
                    </a:lnTo>
                    <a:cubicBezTo>
                      <a:pt x="177" y="17818"/>
                      <a:pt x="216" y="17949"/>
                      <a:pt x="260" y="18082"/>
                    </a:cubicBezTo>
                    <a:cubicBezTo>
                      <a:pt x="299" y="18198"/>
                      <a:pt x="311" y="18283"/>
                      <a:pt x="315" y="18332"/>
                    </a:cubicBezTo>
                    <a:cubicBezTo>
                      <a:pt x="355" y="18322"/>
                      <a:pt x="387" y="18370"/>
                      <a:pt x="397" y="18507"/>
                    </a:cubicBezTo>
                    <a:lnTo>
                      <a:pt x="397" y="18594"/>
                    </a:lnTo>
                    <a:lnTo>
                      <a:pt x="438" y="18670"/>
                    </a:lnTo>
                    <a:cubicBezTo>
                      <a:pt x="462" y="18710"/>
                      <a:pt x="486" y="18772"/>
                      <a:pt x="493" y="18812"/>
                    </a:cubicBezTo>
                    <a:lnTo>
                      <a:pt x="507" y="18833"/>
                    </a:lnTo>
                    <a:lnTo>
                      <a:pt x="507" y="18844"/>
                    </a:lnTo>
                    <a:lnTo>
                      <a:pt x="507" y="18888"/>
                    </a:lnTo>
                    <a:lnTo>
                      <a:pt x="479" y="18888"/>
                    </a:lnTo>
                    <a:cubicBezTo>
                      <a:pt x="526" y="18916"/>
                      <a:pt x="577" y="19029"/>
                      <a:pt x="575" y="19084"/>
                    </a:cubicBezTo>
                    <a:lnTo>
                      <a:pt x="589" y="19084"/>
                    </a:lnTo>
                    <a:lnTo>
                      <a:pt x="630" y="19204"/>
                    </a:lnTo>
                    <a:cubicBezTo>
                      <a:pt x="651" y="19255"/>
                      <a:pt x="659" y="19304"/>
                      <a:pt x="657" y="19334"/>
                    </a:cubicBezTo>
                    <a:lnTo>
                      <a:pt x="698" y="19334"/>
                    </a:lnTo>
                    <a:lnTo>
                      <a:pt x="726" y="19443"/>
                    </a:lnTo>
                    <a:cubicBezTo>
                      <a:pt x="743" y="19509"/>
                      <a:pt x="736" y="19558"/>
                      <a:pt x="712" y="19585"/>
                    </a:cubicBezTo>
                    <a:lnTo>
                      <a:pt x="767" y="19585"/>
                    </a:lnTo>
                    <a:lnTo>
                      <a:pt x="780" y="19650"/>
                    </a:lnTo>
                    <a:cubicBezTo>
                      <a:pt x="783" y="19656"/>
                      <a:pt x="780" y="19655"/>
                      <a:pt x="780" y="19661"/>
                    </a:cubicBezTo>
                    <a:cubicBezTo>
                      <a:pt x="792" y="19715"/>
                      <a:pt x="814" y="19723"/>
                      <a:pt x="1054" y="19705"/>
                    </a:cubicBezTo>
                    <a:cubicBezTo>
                      <a:pt x="1130" y="19699"/>
                      <a:pt x="1176" y="19694"/>
                      <a:pt x="1219" y="19694"/>
                    </a:cubicBezTo>
                    <a:cubicBezTo>
                      <a:pt x="1246" y="19693"/>
                      <a:pt x="1284" y="19691"/>
                      <a:pt x="1301" y="19694"/>
                    </a:cubicBezTo>
                    <a:cubicBezTo>
                      <a:pt x="1335" y="19699"/>
                      <a:pt x="1353" y="19711"/>
                      <a:pt x="1369" y="19727"/>
                    </a:cubicBezTo>
                    <a:cubicBezTo>
                      <a:pt x="1395" y="19751"/>
                      <a:pt x="1409" y="19786"/>
                      <a:pt x="1397" y="19803"/>
                    </a:cubicBezTo>
                    <a:cubicBezTo>
                      <a:pt x="1392" y="19804"/>
                      <a:pt x="1384" y="19802"/>
                      <a:pt x="1383" y="19803"/>
                    </a:cubicBezTo>
                    <a:cubicBezTo>
                      <a:pt x="1382" y="19805"/>
                      <a:pt x="1102" y="19812"/>
                      <a:pt x="972" y="19814"/>
                    </a:cubicBezTo>
                    <a:cubicBezTo>
                      <a:pt x="1111" y="19815"/>
                      <a:pt x="1383" y="19812"/>
                      <a:pt x="1383" y="19814"/>
                    </a:cubicBezTo>
                    <a:cubicBezTo>
                      <a:pt x="1383" y="19817"/>
                      <a:pt x="1087" y="19822"/>
                      <a:pt x="876" y="19825"/>
                    </a:cubicBezTo>
                    <a:cubicBezTo>
                      <a:pt x="1172" y="19831"/>
                      <a:pt x="1369" y="19844"/>
                      <a:pt x="1383" y="19857"/>
                    </a:cubicBezTo>
                    <a:cubicBezTo>
                      <a:pt x="1413" y="19885"/>
                      <a:pt x="1494" y="20015"/>
                      <a:pt x="1561" y="20151"/>
                    </a:cubicBezTo>
                    <a:cubicBezTo>
                      <a:pt x="1726" y="20485"/>
                      <a:pt x="2168" y="21176"/>
                      <a:pt x="2492" y="21600"/>
                    </a:cubicBezTo>
                    <a:lnTo>
                      <a:pt x="4929" y="21600"/>
                    </a:lnTo>
                    <a:cubicBezTo>
                      <a:pt x="4735" y="21302"/>
                      <a:pt x="3998" y="20038"/>
                      <a:pt x="3943" y="19901"/>
                    </a:cubicBezTo>
                    <a:cubicBezTo>
                      <a:pt x="3935" y="19896"/>
                      <a:pt x="3934" y="19885"/>
                      <a:pt x="3930" y="19879"/>
                    </a:cubicBezTo>
                    <a:cubicBezTo>
                      <a:pt x="3919" y="19863"/>
                      <a:pt x="3916" y="19856"/>
                      <a:pt x="3916" y="19846"/>
                    </a:cubicBezTo>
                    <a:lnTo>
                      <a:pt x="3861" y="19846"/>
                    </a:lnTo>
                    <a:lnTo>
                      <a:pt x="3793" y="19727"/>
                    </a:lnTo>
                    <a:cubicBezTo>
                      <a:pt x="3751" y="19660"/>
                      <a:pt x="3727" y="19624"/>
                      <a:pt x="3752" y="19596"/>
                    </a:cubicBezTo>
                    <a:lnTo>
                      <a:pt x="3697" y="19520"/>
                    </a:lnTo>
                    <a:cubicBezTo>
                      <a:pt x="3636" y="19426"/>
                      <a:pt x="3662" y="19400"/>
                      <a:pt x="3779" y="19400"/>
                    </a:cubicBezTo>
                    <a:cubicBezTo>
                      <a:pt x="3844" y="19400"/>
                      <a:pt x="3847" y="19380"/>
                      <a:pt x="3834" y="19323"/>
                    </a:cubicBezTo>
                    <a:cubicBezTo>
                      <a:pt x="3825" y="19289"/>
                      <a:pt x="3832" y="19264"/>
                      <a:pt x="3847" y="19247"/>
                    </a:cubicBezTo>
                    <a:lnTo>
                      <a:pt x="3847" y="19236"/>
                    </a:lnTo>
                    <a:cubicBezTo>
                      <a:pt x="3826" y="19166"/>
                      <a:pt x="3820" y="19124"/>
                      <a:pt x="3861" y="19095"/>
                    </a:cubicBezTo>
                    <a:cubicBezTo>
                      <a:pt x="3858" y="19094"/>
                      <a:pt x="3835" y="19096"/>
                      <a:pt x="3834" y="19095"/>
                    </a:cubicBezTo>
                    <a:cubicBezTo>
                      <a:pt x="3802" y="19054"/>
                      <a:pt x="3741" y="18231"/>
                      <a:pt x="3765" y="18180"/>
                    </a:cubicBezTo>
                    <a:cubicBezTo>
                      <a:pt x="3766" y="18177"/>
                      <a:pt x="3778" y="18182"/>
                      <a:pt x="3779" y="18180"/>
                    </a:cubicBezTo>
                    <a:cubicBezTo>
                      <a:pt x="3761" y="18011"/>
                      <a:pt x="3736" y="17715"/>
                      <a:pt x="3697" y="17134"/>
                    </a:cubicBezTo>
                    <a:cubicBezTo>
                      <a:pt x="3640" y="16292"/>
                      <a:pt x="3635" y="16241"/>
                      <a:pt x="3697" y="16186"/>
                    </a:cubicBezTo>
                    <a:cubicBezTo>
                      <a:pt x="3701" y="16183"/>
                      <a:pt x="3705" y="16189"/>
                      <a:pt x="3710" y="16186"/>
                    </a:cubicBezTo>
                    <a:cubicBezTo>
                      <a:pt x="3717" y="16180"/>
                      <a:pt x="3730" y="16170"/>
                      <a:pt x="3738" y="16165"/>
                    </a:cubicBezTo>
                    <a:cubicBezTo>
                      <a:pt x="3728" y="16150"/>
                      <a:pt x="3772" y="16076"/>
                      <a:pt x="3834" y="16001"/>
                    </a:cubicBezTo>
                    <a:lnTo>
                      <a:pt x="3943" y="15871"/>
                    </a:lnTo>
                    <a:lnTo>
                      <a:pt x="3984" y="15892"/>
                    </a:lnTo>
                    <a:cubicBezTo>
                      <a:pt x="3987" y="15886"/>
                      <a:pt x="3993" y="15867"/>
                      <a:pt x="3998" y="15860"/>
                    </a:cubicBezTo>
                    <a:cubicBezTo>
                      <a:pt x="4001" y="15856"/>
                      <a:pt x="4008" y="15853"/>
                      <a:pt x="4012" y="15849"/>
                    </a:cubicBezTo>
                    <a:cubicBezTo>
                      <a:pt x="4027" y="15827"/>
                      <a:pt x="4032" y="15811"/>
                      <a:pt x="4066" y="15773"/>
                    </a:cubicBezTo>
                    <a:lnTo>
                      <a:pt x="4190" y="15642"/>
                    </a:lnTo>
                    <a:cubicBezTo>
                      <a:pt x="4205" y="15614"/>
                      <a:pt x="4236" y="15573"/>
                      <a:pt x="4272" y="15533"/>
                    </a:cubicBezTo>
                    <a:lnTo>
                      <a:pt x="4395" y="15402"/>
                    </a:lnTo>
                    <a:lnTo>
                      <a:pt x="4436" y="15402"/>
                    </a:lnTo>
                    <a:cubicBezTo>
                      <a:pt x="4446" y="15377"/>
                      <a:pt x="4471" y="15335"/>
                      <a:pt x="4518" y="15282"/>
                    </a:cubicBezTo>
                    <a:lnTo>
                      <a:pt x="4614" y="15173"/>
                    </a:lnTo>
                    <a:cubicBezTo>
                      <a:pt x="4601" y="15159"/>
                      <a:pt x="4619" y="15108"/>
                      <a:pt x="4642" y="15054"/>
                    </a:cubicBezTo>
                    <a:cubicBezTo>
                      <a:pt x="4664" y="14999"/>
                      <a:pt x="4678" y="14939"/>
                      <a:pt x="4683" y="14923"/>
                    </a:cubicBezTo>
                    <a:cubicBezTo>
                      <a:pt x="4685" y="14916"/>
                      <a:pt x="4716" y="14915"/>
                      <a:pt x="4751" y="14912"/>
                    </a:cubicBezTo>
                    <a:cubicBezTo>
                      <a:pt x="4740" y="14883"/>
                      <a:pt x="4754" y="14833"/>
                      <a:pt x="4792" y="14770"/>
                    </a:cubicBezTo>
                    <a:cubicBezTo>
                      <a:pt x="4821" y="14722"/>
                      <a:pt x="4842" y="14706"/>
                      <a:pt x="4874" y="14694"/>
                    </a:cubicBezTo>
                    <a:cubicBezTo>
                      <a:pt x="4865" y="14692"/>
                      <a:pt x="4835" y="14686"/>
                      <a:pt x="4833" y="14683"/>
                    </a:cubicBezTo>
                    <a:cubicBezTo>
                      <a:pt x="4822" y="14669"/>
                      <a:pt x="4848" y="14602"/>
                      <a:pt x="4874" y="14531"/>
                    </a:cubicBezTo>
                    <a:cubicBezTo>
                      <a:pt x="4904" y="14452"/>
                      <a:pt x="4917" y="14421"/>
                      <a:pt x="4956" y="14411"/>
                    </a:cubicBezTo>
                    <a:cubicBezTo>
                      <a:pt x="4971" y="14342"/>
                      <a:pt x="5029" y="14219"/>
                      <a:pt x="5080" y="14193"/>
                    </a:cubicBezTo>
                    <a:cubicBezTo>
                      <a:pt x="5025" y="14158"/>
                      <a:pt x="5024" y="14146"/>
                      <a:pt x="5066" y="14073"/>
                    </a:cubicBezTo>
                    <a:cubicBezTo>
                      <a:pt x="5089" y="14033"/>
                      <a:pt x="5108" y="14011"/>
                      <a:pt x="5121" y="14008"/>
                    </a:cubicBezTo>
                    <a:cubicBezTo>
                      <a:pt x="5134" y="14005"/>
                      <a:pt x="5137" y="14024"/>
                      <a:pt x="5162" y="14052"/>
                    </a:cubicBezTo>
                    <a:cubicBezTo>
                      <a:pt x="5190" y="14083"/>
                      <a:pt x="5217" y="14132"/>
                      <a:pt x="5217" y="14161"/>
                    </a:cubicBezTo>
                    <a:cubicBezTo>
                      <a:pt x="5217" y="14193"/>
                      <a:pt x="5208" y="14206"/>
                      <a:pt x="5189" y="14215"/>
                    </a:cubicBezTo>
                    <a:cubicBezTo>
                      <a:pt x="5207" y="14241"/>
                      <a:pt x="5224" y="14286"/>
                      <a:pt x="5230" y="14346"/>
                    </a:cubicBezTo>
                    <a:cubicBezTo>
                      <a:pt x="5237" y="14411"/>
                      <a:pt x="5226" y="14429"/>
                      <a:pt x="5203" y="14444"/>
                    </a:cubicBezTo>
                    <a:cubicBezTo>
                      <a:pt x="5261" y="14476"/>
                      <a:pt x="5294" y="14533"/>
                      <a:pt x="5285" y="14607"/>
                    </a:cubicBezTo>
                    <a:cubicBezTo>
                      <a:pt x="5277" y="14668"/>
                      <a:pt x="5268" y="14686"/>
                      <a:pt x="5189" y="14694"/>
                    </a:cubicBezTo>
                    <a:cubicBezTo>
                      <a:pt x="5267" y="14704"/>
                      <a:pt x="5276" y="14718"/>
                      <a:pt x="5299" y="14781"/>
                    </a:cubicBezTo>
                    <a:cubicBezTo>
                      <a:pt x="5317" y="14833"/>
                      <a:pt x="5324" y="14898"/>
                      <a:pt x="5312" y="14923"/>
                    </a:cubicBezTo>
                    <a:lnTo>
                      <a:pt x="5340" y="14923"/>
                    </a:lnTo>
                    <a:lnTo>
                      <a:pt x="5367" y="15021"/>
                    </a:lnTo>
                    <a:cubicBezTo>
                      <a:pt x="5382" y="15077"/>
                      <a:pt x="5390" y="15143"/>
                      <a:pt x="5381" y="15163"/>
                    </a:cubicBezTo>
                    <a:cubicBezTo>
                      <a:pt x="5378" y="15168"/>
                      <a:pt x="5363" y="15180"/>
                      <a:pt x="5340" y="15184"/>
                    </a:cubicBezTo>
                    <a:cubicBezTo>
                      <a:pt x="5348" y="15187"/>
                      <a:pt x="5365" y="15182"/>
                      <a:pt x="5367" y="15184"/>
                    </a:cubicBezTo>
                    <a:cubicBezTo>
                      <a:pt x="5384" y="15201"/>
                      <a:pt x="5401" y="15259"/>
                      <a:pt x="5408" y="15315"/>
                    </a:cubicBezTo>
                    <a:lnTo>
                      <a:pt x="5408" y="15326"/>
                    </a:lnTo>
                    <a:cubicBezTo>
                      <a:pt x="5443" y="15319"/>
                      <a:pt x="5469" y="15396"/>
                      <a:pt x="5477" y="15522"/>
                    </a:cubicBezTo>
                    <a:lnTo>
                      <a:pt x="5490" y="15653"/>
                    </a:lnTo>
                    <a:lnTo>
                      <a:pt x="5614" y="16252"/>
                    </a:lnTo>
                    <a:cubicBezTo>
                      <a:pt x="5664" y="16507"/>
                      <a:pt x="5685" y="16698"/>
                      <a:pt x="5696" y="16796"/>
                    </a:cubicBezTo>
                    <a:cubicBezTo>
                      <a:pt x="5734" y="16773"/>
                      <a:pt x="5754" y="16814"/>
                      <a:pt x="5778" y="16993"/>
                    </a:cubicBezTo>
                    <a:cubicBezTo>
                      <a:pt x="5790" y="17078"/>
                      <a:pt x="5790" y="17146"/>
                      <a:pt x="5778" y="17178"/>
                    </a:cubicBezTo>
                    <a:cubicBezTo>
                      <a:pt x="5791" y="17208"/>
                      <a:pt x="5801" y="17245"/>
                      <a:pt x="5805" y="17287"/>
                    </a:cubicBezTo>
                    <a:lnTo>
                      <a:pt x="5819" y="17374"/>
                    </a:lnTo>
                    <a:lnTo>
                      <a:pt x="5860" y="17461"/>
                    </a:lnTo>
                    <a:cubicBezTo>
                      <a:pt x="5879" y="17512"/>
                      <a:pt x="5872" y="17578"/>
                      <a:pt x="5860" y="17602"/>
                    </a:cubicBezTo>
                    <a:cubicBezTo>
                      <a:pt x="5859" y="17605"/>
                      <a:pt x="5862" y="17611"/>
                      <a:pt x="5860" y="17613"/>
                    </a:cubicBezTo>
                    <a:lnTo>
                      <a:pt x="5887" y="17711"/>
                    </a:lnTo>
                    <a:cubicBezTo>
                      <a:pt x="5900" y="17752"/>
                      <a:pt x="5913" y="17784"/>
                      <a:pt x="5915" y="17809"/>
                    </a:cubicBezTo>
                    <a:cubicBezTo>
                      <a:pt x="5938" y="17821"/>
                      <a:pt x="5946" y="17871"/>
                      <a:pt x="5956" y="17984"/>
                    </a:cubicBezTo>
                    <a:lnTo>
                      <a:pt x="5970" y="18104"/>
                    </a:lnTo>
                    <a:lnTo>
                      <a:pt x="5997" y="18223"/>
                    </a:lnTo>
                    <a:cubicBezTo>
                      <a:pt x="6011" y="18288"/>
                      <a:pt x="6005" y="18344"/>
                      <a:pt x="5997" y="18365"/>
                    </a:cubicBezTo>
                    <a:cubicBezTo>
                      <a:pt x="6009" y="18368"/>
                      <a:pt x="6022" y="18383"/>
                      <a:pt x="6024" y="18387"/>
                    </a:cubicBezTo>
                    <a:cubicBezTo>
                      <a:pt x="6038" y="18408"/>
                      <a:pt x="6085" y="18562"/>
                      <a:pt x="6120" y="18735"/>
                    </a:cubicBezTo>
                    <a:cubicBezTo>
                      <a:pt x="6168" y="18970"/>
                      <a:pt x="6165" y="19059"/>
                      <a:pt x="6134" y="19084"/>
                    </a:cubicBezTo>
                    <a:cubicBezTo>
                      <a:pt x="6185" y="19140"/>
                      <a:pt x="6293" y="19774"/>
                      <a:pt x="6257" y="19803"/>
                    </a:cubicBezTo>
                    <a:cubicBezTo>
                      <a:pt x="6251" y="19808"/>
                      <a:pt x="6147" y="19820"/>
                      <a:pt x="5997" y="19825"/>
                    </a:cubicBezTo>
                    <a:cubicBezTo>
                      <a:pt x="6257" y="19832"/>
                      <a:pt x="6298" y="19836"/>
                      <a:pt x="6298" y="19868"/>
                    </a:cubicBezTo>
                    <a:cubicBezTo>
                      <a:pt x="6298" y="19876"/>
                      <a:pt x="6303" y="19884"/>
                      <a:pt x="6298" y="19890"/>
                    </a:cubicBezTo>
                    <a:cubicBezTo>
                      <a:pt x="6364" y="19981"/>
                      <a:pt x="6355" y="20163"/>
                      <a:pt x="6271" y="20565"/>
                    </a:cubicBezTo>
                    <a:cubicBezTo>
                      <a:pt x="6219" y="20813"/>
                      <a:pt x="6139" y="21171"/>
                      <a:pt x="6107" y="21371"/>
                    </a:cubicBezTo>
                    <a:cubicBezTo>
                      <a:pt x="6089" y="21479"/>
                      <a:pt x="6083" y="21523"/>
                      <a:pt x="6065" y="21600"/>
                    </a:cubicBezTo>
                    <a:lnTo>
                      <a:pt x="17553" y="21600"/>
                    </a:lnTo>
                    <a:cubicBezTo>
                      <a:pt x="17481" y="21385"/>
                      <a:pt x="17408" y="21190"/>
                      <a:pt x="17334" y="20892"/>
                    </a:cubicBezTo>
                    <a:cubicBezTo>
                      <a:pt x="17306" y="20780"/>
                      <a:pt x="17265" y="20409"/>
                      <a:pt x="17252" y="20064"/>
                    </a:cubicBezTo>
                    <a:cubicBezTo>
                      <a:pt x="17239" y="19720"/>
                      <a:pt x="17216" y="19081"/>
                      <a:pt x="17197" y="18648"/>
                    </a:cubicBezTo>
                    <a:cubicBezTo>
                      <a:pt x="17127" y="17051"/>
                      <a:pt x="17115" y="16515"/>
                      <a:pt x="17115" y="16274"/>
                    </a:cubicBezTo>
                    <a:lnTo>
                      <a:pt x="17115" y="16034"/>
                    </a:lnTo>
                    <a:lnTo>
                      <a:pt x="17293" y="16034"/>
                    </a:lnTo>
                    <a:cubicBezTo>
                      <a:pt x="17394" y="16038"/>
                      <a:pt x="17663" y="16080"/>
                      <a:pt x="17895" y="16121"/>
                    </a:cubicBezTo>
                    <a:cubicBezTo>
                      <a:pt x="18749" y="16274"/>
                      <a:pt x="19721" y="16335"/>
                      <a:pt x="20387" y="16285"/>
                    </a:cubicBezTo>
                    <a:lnTo>
                      <a:pt x="20634" y="16274"/>
                    </a:lnTo>
                    <a:lnTo>
                      <a:pt x="20784" y="16088"/>
                    </a:lnTo>
                    <a:cubicBezTo>
                      <a:pt x="21139" y="15697"/>
                      <a:pt x="21402" y="15228"/>
                      <a:pt x="21510" y="14770"/>
                    </a:cubicBezTo>
                    <a:cubicBezTo>
                      <a:pt x="21600" y="14389"/>
                      <a:pt x="21561" y="13783"/>
                      <a:pt x="21428" y="13322"/>
                    </a:cubicBezTo>
                    <a:cubicBezTo>
                      <a:pt x="21225" y="12617"/>
                      <a:pt x="20864" y="11787"/>
                      <a:pt x="20237" y="10588"/>
                    </a:cubicBezTo>
                    <a:cubicBezTo>
                      <a:pt x="19909" y="9962"/>
                      <a:pt x="19122" y="8535"/>
                      <a:pt x="19086" y="8507"/>
                    </a:cubicBezTo>
                    <a:cubicBezTo>
                      <a:pt x="19076" y="8499"/>
                      <a:pt x="17943" y="8251"/>
                      <a:pt x="16567" y="7952"/>
                    </a:cubicBezTo>
                    <a:lnTo>
                      <a:pt x="14062" y="7407"/>
                    </a:lnTo>
                    <a:lnTo>
                      <a:pt x="13897" y="7059"/>
                    </a:lnTo>
                    <a:cubicBezTo>
                      <a:pt x="13807" y="6865"/>
                      <a:pt x="13733" y="6688"/>
                      <a:pt x="13719" y="6677"/>
                    </a:cubicBezTo>
                    <a:cubicBezTo>
                      <a:pt x="13706" y="6667"/>
                      <a:pt x="13779" y="6440"/>
                      <a:pt x="13897" y="6165"/>
                    </a:cubicBezTo>
                    <a:cubicBezTo>
                      <a:pt x="14016" y="5891"/>
                      <a:pt x="14139" y="5583"/>
                      <a:pt x="14171" y="5490"/>
                    </a:cubicBezTo>
                    <a:cubicBezTo>
                      <a:pt x="14225" y="5334"/>
                      <a:pt x="14245" y="5322"/>
                      <a:pt x="14390" y="5272"/>
                    </a:cubicBezTo>
                    <a:cubicBezTo>
                      <a:pt x="14541" y="5221"/>
                      <a:pt x="14588" y="5169"/>
                      <a:pt x="14650" y="4989"/>
                    </a:cubicBezTo>
                    <a:cubicBezTo>
                      <a:pt x="14688" y="4881"/>
                      <a:pt x="14775" y="3597"/>
                      <a:pt x="14746" y="3573"/>
                    </a:cubicBezTo>
                    <a:cubicBezTo>
                      <a:pt x="14730" y="3560"/>
                      <a:pt x="14671" y="3586"/>
                      <a:pt x="14609" y="3628"/>
                    </a:cubicBezTo>
                    <a:cubicBezTo>
                      <a:pt x="14524" y="3684"/>
                      <a:pt x="14480" y="3688"/>
                      <a:pt x="14459" y="3660"/>
                    </a:cubicBezTo>
                    <a:cubicBezTo>
                      <a:pt x="14443" y="3640"/>
                      <a:pt x="14430" y="3187"/>
                      <a:pt x="14417" y="2658"/>
                    </a:cubicBezTo>
                    <a:cubicBezTo>
                      <a:pt x="14392" y="1573"/>
                      <a:pt x="14355" y="1430"/>
                      <a:pt x="14116" y="1035"/>
                    </a:cubicBezTo>
                    <a:cubicBezTo>
                      <a:pt x="13903" y="681"/>
                      <a:pt x="13584" y="445"/>
                      <a:pt x="13048" y="251"/>
                    </a:cubicBezTo>
                    <a:cubicBezTo>
                      <a:pt x="12585" y="83"/>
                      <a:pt x="12235" y="15"/>
                      <a:pt x="11597" y="0"/>
                    </a:cubicBezTo>
                    <a:lnTo>
                      <a:pt x="11268" y="0"/>
                    </a:ln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grpSp>
            <p:nvGrpSpPr>
              <p:cNvPr id="432" name="Raggruppa"/>
              <p:cNvGrpSpPr/>
              <p:nvPr/>
            </p:nvGrpSpPr>
            <p:grpSpPr>
              <a:xfrm>
                <a:off x="13883" y="520513"/>
                <a:ext cx="773082" cy="3717760"/>
                <a:chOff x="-50" y="54"/>
                <a:chExt cx="773080" cy="3717758"/>
              </a:xfrm>
            </p:grpSpPr>
            <p:pic>
              <p:nvPicPr>
                <p:cNvPr id="426" name="elderly-4976906.jpg" descr="elderly-4976906.jpg"/>
                <p:cNvPicPr>
                  <a:picLocks noChangeAspect="1"/>
                </p:cNvPicPr>
                <p:nvPr/>
              </p:nvPicPr>
              <p:blipFill>
                <a:blip r:embed="rId4"/>
                <a:srcRect l="26748" t="13309" r="31959" b="40359"/>
                <a:stretch>
                  <a:fillRect/>
                </a:stretch>
              </p:blipFill>
              <p:spPr>
                <a:xfrm rot="16200000">
                  <a:off x="110072" y="283202"/>
                  <a:ext cx="621112" cy="696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3" h="21600" extrusionOk="0">
                      <a:moveTo>
                        <a:pt x="10897" y="0"/>
                      </a:moveTo>
                      <a:cubicBezTo>
                        <a:pt x="9980" y="15"/>
                        <a:pt x="9376" y="287"/>
                        <a:pt x="8751" y="898"/>
                      </a:cubicBezTo>
                      <a:cubicBezTo>
                        <a:pt x="8272" y="1366"/>
                        <a:pt x="8222" y="1525"/>
                        <a:pt x="8008" y="3001"/>
                      </a:cubicBezTo>
                      <a:cubicBezTo>
                        <a:pt x="7864" y="3994"/>
                        <a:pt x="7864" y="4039"/>
                        <a:pt x="8035" y="4650"/>
                      </a:cubicBezTo>
                      <a:cubicBezTo>
                        <a:pt x="8133" y="4997"/>
                        <a:pt x="8205" y="5504"/>
                        <a:pt x="8200" y="5794"/>
                      </a:cubicBezTo>
                      <a:cubicBezTo>
                        <a:pt x="8193" y="6228"/>
                        <a:pt x="8241" y="6404"/>
                        <a:pt x="8462" y="6802"/>
                      </a:cubicBezTo>
                      <a:lnTo>
                        <a:pt x="8723" y="7282"/>
                      </a:lnTo>
                      <a:lnTo>
                        <a:pt x="7746" y="7713"/>
                      </a:lnTo>
                      <a:cubicBezTo>
                        <a:pt x="7211" y="7952"/>
                        <a:pt x="6735" y="8183"/>
                        <a:pt x="6687" y="8217"/>
                      </a:cubicBezTo>
                      <a:cubicBezTo>
                        <a:pt x="6639" y="8251"/>
                        <a:pt x="6195" y="8426"/>
                        <a:pt x="5696" y="8610"/>
                      </a:cubicBezTo>
                      <a:cubicBezTo>
                        <a:pt x="3309" y="9492"/>
                        <a:pt x="2887" y="10090"/>
                        <a:pt x="2573" y="13063"/>
                      </a:cubicBezTo>
                      <a:cubicBezTo>
                        <a:pt x="2499" y="13769"/>
                        <a:pt x="2402" y="14476"/>
                        <a:pt x="2353" y="14638"/>
                      </a:cubicBezTo>
                      <a:cubicBezTo>
                        <a:pt x="2304" y="14800"/>
                        <a:pt x="1954" y="15313"/>
                        <a:pt x="1569" y="15782"/>
                      </a:cubicBezTo>
                      <a:cubicBezTo>
                        <a:pt x="176" y="17473"/>
                        <a:pt x="-67" y="18156"/>
                        <a:pt x="14" y="20235"/>
                      </a:cubicBezTo>
                      <a:cubicBezTo>
                        <a:pt x="35" y="20774"/>
                        <a:pt x="91" y="21176"/>
                        <a:pt x="138" y="21600"/>
                      </a:cubicBezTo>
                      <a:lnTo>
                        <a:pt x="21533" y="21600"/>
                      </a:lnTo>
                      <a:cubicBezTo>
                        <a:pt x="21519" y="21490"/>
                        <a:pt x="21521" y="21405"/>
                        <a:pt x="21505" y="21292"/>
                      </a:cubicBezTo>
                      <a:cubicBezTo>
                        <a:pt x="21267" y="19607"/>
                        <a:pt x="19963" y="11936"/>
                        <a:pt x="19868" y="11661"/>
                      </a:cubicBezTo>
                      <a:cubicBezTo>
                        <a:pt x="19600" y="10884"/>
                        <a:pt x="18916" y="10322"/>
                        <a:pt x="16676" y="9029"/>
                      </a:cubicBezTo>
                      <a:cubicBezTo>
                        <a:pt x="15097" y="8117"/>
                        <a:pt x="14514" y="7718"/>
                        <a:pt x="13732" y="7048"/>
                      </a:cubicBezTo>
                      <a:cubicBezTo>
                        <a:pt x="13148" y="6549"/>
                        <a:pt x="13140" y="6533"/>
                        <a:pt x="13140" y="6126"/>
                      </a:cubicBezTo>
                      <a:cubicBezTo>
                        <a:pt x="13140" y="5733"/>
                        <a:pt x="13156" y="5707"/>
                        <a:pt x="13525" y="5437"/>
                      </a:cubicBezTo>
                      <a:cubicBezTo>
                        <a:pt x="14435" y="4770"/>
                        <a:pt x="14891" y="3953"/>
                        <a:pt x="14612" y="3506"/>
                      </a:cubicBezTo>
                      <a:cubicBezTo>
                        <a:pt x="14534" y="3381"/>
                        <a:pt x="14490" y="3011"/>
                        <a:pt x="14488" y="2411"/>
                      </a:cubicBezTo>
                      <a:cubicBezTo>
                        <a:pt x="14486" y="1632"/>
                        <a:pt x="14464" y="1463"/>
                        <a:pt x="14296" y="1181"/>
                      </a:cubicBezTo>
                      <a:cubicBezTo>
                        <a:pt x="13948" y="600"/>
                        <a:pt x="13071" y="204"/>
                        <a:pt x="11860" y="62"/>
                      </a:cubicBezTo>
                      <a:cubicBezTo>
                        <a:pt x="11578" y="28"/>
                        <a:pt x="11326" y="5"/>
                        <a:pt x="11090" y="0"/>
                      </a:cubicBezTo>
                      <a:lnTo>
                        <a:pt x="10897" y="0"/>
                      </a:ln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427" name="women-5658159_1280.png" descr="women-5658159_1280.png"/>
                <p:cNvPicPr>
                  <a:picLocks noChangeAspect="1"/>
                </p:cNvPicPr>
                <p:nvPr/>
              </p:nvPicPr>
              <p:blipFill>
                <a:blip r:embed="rId5"/>
                <a:srcRect l="29212" t="12898" r="24518" b="12536"/>
                <a:stretch>
                  <a:fillRect/>
                </a:stretch>
              </p:blipFill>
              <p:spPr>
                <a:xfrm rot="16200000">
                  <a:off x="-7591" y="2163845"/>
                  <a:ext cx="784275" cy="769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32" h="21597" extrusionOk="0">
                      <a:moveTo>
                        <a:pt x="5942" y="2"/>
                      </a:moveTo>
                      <a:cubicBezTo>
                        <a:pt x="5640" y="15"/>
                        <a:pt x="5347" y="94"/>
                        <a:pt x="5074" y="236"/>
                      </a:cubicBezTo>
                      <a:cubicBezTo>
                        <a:pt x="4702" y="429"/>
                        <a:pt x="4613" y="515"/>
                        <a:pt x="4391" y="971"/>
                      </a:cubicBezTo>
                      <a:cubicBezTo>
                        <a:pt x="4252" y="1256"/>
                        <a:pt x="4034" y="1926"/>
                        <a:pt x="3903" y="2453"/>
                      </a:cubicBezTo>
                      <a:cubicBezTo>
                        <a:pt x="3772" y="2980"/>
                        <a:pt x="3569" y="3688"/>
                        <a:pt x="3458" y="4035"/>
                      </a:cubicBezTo>
                      <a:cubicBezTo>
                        <a:pt x="3270" y="4628"/>
                        <a:pt x="3274" y="4707"/>
                        <a:pt x="3350" y="5350"/>
                      </a:cubicBezTo>
                      <a:cubicBezTo>
                        <a:pt x="3406" y="5821"/>
                        <a:pt x="3405" y="6073"/>
                        <a:pt x="3350" y="6141"/>
                      </a:cubicBezTo>
                      <a:cubicBezTo>
                        <a:pt x="3296" y="6208"/>
                        <a:pt x="3028" y="6242"/>
                        <a:pt x="2547" y="6242"/>
                      </a:cubicBezTo>
                      <a:cubicBezTo>
                        <a:pt x="2152" y="6242"/>
                        <a:pt x="1639" y="6276"/>
                        <a:pt x="1409" y="6320"/>
                      </a:cubicBezTo>
                      <a:cubicBezTo>
                        <a:pt x="867" y="6422"/>
                        <a:pt x="261" y="6706"/>
                        <a:pt x="205" y="6888"/>
                      </a:cubicBezTo>
                      <a:cubicBezTo>
                        <a:pt x="134" y="7116"/>
                        <a:pt x="379" y="7490"/>
                        <a:pt x="801" y="7813"/>
                      </a:cubicBezTo>
                      <a:cubicBezTo>
                        <a:pt x="1138" y="8070"/>
                        <a:pt x="1175" y="8123"/>
                        <a:pt x="1062" y="8192"/>
                      </a:cubicBezTo>
                      <a:cubicBezTo>
                        <a:pt x="245" y="8686"/>
                        <a:pt x="-86" y="9597"/>
                        <a:pt x="20" y="11100"/>
                      </a:cubicBezTo>
                      <a:cubicBezTo>
                        <a:pt x="105" y="12292"/>
                        <a:pt x="112" y="13291"/>
                        <a:pt x="31" y="14621"/>
                      </a:cubicBezTo>
                      <a:cubicBezTo>
                        <a:pt x="-48" y="15922"/>
                        <a:pt x="20" y="16781"/>
                        <a:pt x="281" y="17619"/>
                      </a:cubicBezTo>
                      <a:lnTo>
                        <a:pt x="476" y="18243"/>
                      </a:lnTo>
                      <a:lnTo>
                        <a:pt x="302" y="18588"/>
                      </a:lnTo>
                      <a:cubicBezTo>
                        <a:pt x="140" y="18904"/>
                        <a:pt x="136" y="18942"/>
                        <a:pt x="248" y="19146"/>
                      </a:cubicBezTo>
                      <a:cubicBezTo>
                        <a:pt x="358" y="19345"/>
                        <a:pt x="361" y="19427"/>
                        <a:pt x="227" y="20082"/>
                      </a:cubicBezTo>
                      <a:cubicBezTo>
                        <a:pt x="126" y="20569"/>
                        <a:pt x="102" y="21082"/>
                        <a:pt x="118" y="21597"/>
                      </a:cubicBezTo>
                      <a:lnTo>
                        <a:pt x="9478" y="21597"/>
                      </a:lnTo>
                      <a:cubicBezTo>
                        <a:pt x="9555" y="21199"/>
                        <a:pt x="9626" y="20790"/>
                        <a:pt x="9695" y="20483"/>
                      </a:cubicBezTo>
                      <a:cubicBezTo>
                        <a:pt x="10133" y="18528"/>
                        <a:pt x="10168" y="18206"/>
                        <a:pt x="10150" y="16193"/>
                      </a:cubicBezTo>
                      <a:cubicBezTo>
                        <a:pt x="10139" y="14976"/>
                        <a:pt x="10164" y="14286"/>
                        <a:pt x="10215" y="14254"/>
                      </a:cubicBezTo>
                      <a:cubicBezTo>
                        <a:pt x="10317" y="14189"/>
                        <a:pt x="10801" y="15253"/>
                        <a:pt x="10963" y="15903"/>
                      </a:cubicBezTo>
                      <a:cubicBezTo>
                        <a:pt x="11113" y="16501"/>
                        <a:pt x="11082" y="16888"/>
                        <a:pt x="10747" y="18611"/>
                      </a:cubicBezTo>
                      <a:cubicBezTo>
                        <a:pt x="10614" y="19291"/>
                        <a:pt x="10502" y="19893"/>
                        <a:pt x="10497" y="19959"/>
                      </a:cubicBezTo>
                      <a:cubicBezTo>
                        <a:pt x="10491" y="20041"/>
                        <a:pt x="10587" y="20099"/>
                        <a:pt x="10801" y="20126"/>
                      </a:cubicBezTo>
                      <a:lnTo>
                        <a:pt x="11104" y="20160"/>
                      </a:lnTo>
                      <a:lnTo>
                        <a:pt x="11083" y="21240"/>
                      </a:lnTo>
                      <a:cubicBezTo>
                        <a:pt x="11080" y="21361"/>
                        <a:pt x="11093" y="21477"/>
                        <a:pt x="11094" y="21597"/>
                      </a:cubicBezTo>
                      <a:lnTo>
                        <a:pt x="21277" y="21597"/>
                      </a:lnTo>
                      <a:cubicBezTo>
                        <a:pt x="21283" y="21079"/>
                        <a:pt x="21244" y="20548"/>
                        <a:pt x="21158" y="20137"/>
                      </a:cubicBezTo>
                      <a:cubicBezTo>
                        <a:pt x="21047" y="19608"/>
                        <a:pt x="21048" y="19528"/>
                        <a:pt x="21158" y="19290"/>
                      </a:cubicBezTo>
                      <a:cubicBezTo>
                        <a:pt x="21272" y="19045"/>
                        <a:pt x="21271" y="19013"/>
                        <a:pt x="21115" y="18700"/>
                      </a:cubicBezTo>
                      <a:cubicBezTo>
                        <a:pt x="20955" y="18378"/>
                        <a:pt x="20950" y="18349"/>
                        <a:pt x="21071" y="17987"/>
                      </a:cubicBezTo>
                      <a:cubicBezTo>
                        <a:pt x="21408" y="16979"/>
                        <a:pt x="21514" y="15467"/>
                        <a:pt x="21353" y="13741"/>
                      </a:cubicBezTo>
                      <a:cubicBezTo>
                        <a:pt x="21319" y="13372"/>
                        <a:pt x="21317" y="12645"/>
                        <a:pt x="21353" y="12114"/>
                      </a:cubicBezTo>
                      <a:cubicBezTo>
                        <a:pt x="21410" y="11282"/>
                        <a:pt x="21441" y="10780"/>
                        <a:pt x="21429" y="10420"/>
                      </a:cubicBezTo>
                      <a:cubicBezTo>
                        <a:pt x="21417" y="10061"/>
                        <a:pt x="21362" y="9835"/>
                        <a:pt x="21266" y="9540"/>
                      </a:cubicBezTo>
                      <a:cubicBezTo>
                        <a:pt x="21133" y="9128"/>
                        <a:pt x="21001" y="8910"/>
                        <a:pt x="20724" y="8626"/>
                      </a:cubicBezTo>
                      <a:lnTo>
                        <a:pt x="20355" y="8248"/>
                      </a:lnTo>
                      <a:lnTo>
                        <a:pt x="20757" y="7980"/>
                      </a:lnTo>
                      <a:cubicBezTo>
                        <a:pt x="21225" y="7663"/>
                        <a:pt x="21427" y="7343"/>
                        <a:pt x="21299" y="7133"/>
                      </a:cubicBezTo>
                      <a:cubicBezTo>
                        <a:pt x="21006" y="6651"/>
                        <a:pt x="20125" y="6232"/>
                        <a:pt x="18891" y="5985"/>
                      </a:cubicBezTo>
                      <a:cubicBezTo>
                        <a:pt x="17918" y="5791"/>
                        <a:pt x="17725" y="5674"/>
                        <a:pt x="17796" y="5328"/>
                      </a:cubicBezTo>
                      <a:cubicBezTo>
                        <a:pt x="17891" y="4867"/>
                        <a:pt x="17953" y="4053"/>
                        <a:pt x="17948" y="3367"/>
                      </a:cubicBezTo>
                      <a:cubicBezTo>
                        <a:pt x="17944" y="2861"/>
                        <a:pt x="17905" y="2594"/>
                        <a:pt x="17785" y="2319"/>
                      </a:cubicBezTo>
                      <a:cubicBezTo>
                        <a:pt x="17285" y="1177"/>
                        <a:pt x="16025" y="558"/>
                        <a:pt x="15269" y="1082"/>
                      </a:cubicBezTo>
                      <a:cubicBezTo>
                        <a:pt x="15120" y="1186"/>
                        <a:pt x="14910" y="1294"/>
                        <a:pt x="14803" y="1328"/>
                      </a:cubicBezTo>
                      <a:cubicBezTo>
                        <a:pt x="14505" y="1421"/>
                        <a:pt x="14432" y="1511"/>
                        <a:pt x="14293" y="1940"/>
                      </a:cubicBezTo>
                      <a:cubicBezTo>
                        <a:pt x="14222" y="2158"/>
                        <a:pt x="14081" y="2487"/>
                        <a:pt x="13978" y="2676"/>
                      </a:cubicBezTo>
                      <a:cubicBezTo>
                        <a:pt x="13707" y="3174"/>
                        <a:pt x="13389" y="4550"/>
                        <a:pt x="13447" y="4983"/>
                      </a:cubicBezTo>
                      <a:cubicBezTo>
                        <a:pt x="13482" y="5244"/>
                        <a:pt x="13472" y="5351"/>
                        <a:pt x="13382" y="5428"/>
                      </a:cubicBezTo>
                      <a:cubicBezTo>
                        <a:pt x="13236" y="5552"/>
                        <a:pt x="12475" y="5764"/>
                        <a:pt x="12384" y="5707"/>
                      </a:cubicBezTo>
                      <a:cubicBezTo>
                        <a:pt x="12273" y="5636"/>
                        <a:pt x="12308" y="5447"/>
                        <a:pt x="12482" y="5205"/>
                      </a:cubicBezTo>
                      <a:cubicBezTo>
                        <a:pt x="12646" y="4978"/>
                        <a:pt x="12647" y="4961"/>
                        <a:pt x="12514" y="4604"/>
                      </a:cubicBezTo>
                      <a:lnTo>
                        <a:pt x="12384" y="4236"/>
                      </a:lnTo>
                      <a:lnTo>
                        <a:pt x="12623" y="4002"/>
                      </a:lnTo>
                      <a:cubicBezTo>
                        <a:pt x="12849" y="3786"/>
                        <a:pt x="12875" y="3733"/>
                        <a:pt x="12829" y="3423"/>
                      </a:cubicBezTo>
                      <a:cubicBezTo>
                        <a:pt x="12765" y="2994"/>
                        <a:pt x="12064" y="1533"/>
                        <a:pt x="11755" y="1172"/>
                      </a:cubicBezTo>
                      <a:cubicBezTo>
                        <a:pt x="11609" y="1001"/>
                        <a:pt x="11349" y="834"/>
                        <a:pt x="11061" y="726"/>
                      </a:cubicBezTo>
                      <a:cubicBezTo>
                        <a:pt x="10809" y="632"/>
                        <a:pt x="10494" y="462"/>
                        <a:pt x="10356" y="358"/>
                      </a:cubicBezTo>
                      <a:cubicBezTo>
                        <a:pt x="9889" y="5"/>
                        <a:pt x="9221" y="211"/>
                        <a:pt x="8534" y="904"/>
                      </a:cubicBezTo>
                      <a:lnTo>
                        <a:pt x="8133" y="1294"/>
                      </a:lnTo>
                      <a:lnTo>
                        <a:pt x="7938" y="982"/>
                      </a:lnTo>
                      <a:cubicBezTo>
                        <a:pt x="7571" y="414"/>
                        <a:pt x="6917" y="70"/>
                        <a:pt x="6246" y="13"/>
                      </a:cubicBezTo>
                      <a:cubicBezTo>
                        <a:pt x="6145" y="4"/>
                        <a:pt x="6043" y="-3"/>
                        <a:pt x="5942" y="2"/>
                      </a:cubicBezTo>
                      <a:close/>
                      <a:moveTo>
                        <a:pt x="8534" y="14265"/>
                      </a:moveTo>
                      <a:cubicBezTo>
                        <a:pt x="8571" y="14259"/>
                        <a:pt x="8614" y="15678"/>
                        <a:pt x="8632" y="17418"/>
                      </a:cubicBezTo>
                      <a:cubicBezTo>
                        <a:pt x="8663" y="20491"/>
                        <a:pt x="8639" y="20926"/>
                        <a:pt x="8436" y="20538"/>
                      </a:cubicBezTo>
                      <a:cubicBezTo>
                        <a:pt x="8396" y="20460"/>
                        <a:pt x="8198" y="19916"/>
                        <a:pt x="8003" y="19324"/>
                      </a:cubicBezTo>
                      <a:cubicBezTo>
                        <a:pt x="7328" y="17283"/>
                        <a:pt x="7343" y="16493"/>
                        <a:pt x="8068" y="15067"/>
                      </a:cubicBezTo>
                      <a:cubicBezTo>
                        <a:pt x="8288" y="14634"/>
                        <a:pt x="8497" y="14271"/>
                        <a:pt x="8534" y="14265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428" name="islamic-5615687_1280.png" descr="islamic-5615687_1280.png"/>
                <p:cNvPicPr>
                  <a:picLocks noChangeAspect="1"/>
                </p:cNvPicPr>
                <p:nvPr/>
              </p:nvPicPr>
              <p:blipFill>
                <a:blip r:embed="rId6"/>
                <a:srcRect l="16830" t="19881" r="13153" b="414"/>
                <a:stretch>
                  <a:fillRect/>
                </a:stretch>
              </p:blipFill>
              <p:spPr>
                <a:xfrm rot="16200000">
                  <a:off x="183359" y="674288"/>
                  <a:ext cx="551359" cy="627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525" extrusionOk="0">
                      <a:moveTo>
                        <a:pt x="11207" y="17"/>
                      </a:moveTo>
                      <a:cubicBezTo>
                        <a:pt x="10350" y="-72"/>
                        <a:pt x="9331" y="188"/>
                        <a:pt x="8466" y="752"/>
                      </a:cubicBezTo>
                      <a:cubicBezTo>
                        <a:pt x="7845" y="1157"/>
                        <a:pt x="7518" y="1543"/>
                        <a:pt x="7258" y="2208"/>
                      </a:cubicBezTo>
                      <a:cubicBezTo>
                        <a:pt x="6882" y="3170"/>
                        <a:pt x="7094" y="4633"/>
                        <a:pt x="7847" y="6264"/>
                      </a:cubicBezTo>
                      <a:lnTo>
                        <a:pt x="8063" y="6713"/>
                      </a:lnTo>
                      <a:lnTo>
                        <a:pt x="7878" y="7285"/>
                      </a:lnTo>
                      <a:cubicBezTo>
                        <a:pt x="7652" y="7990"/>
                        <a:pt x="7617" y="8332"/>
                        <a:pt x="7707" y="8850"/>
                      </a:cubicBezTo>
                      <a:cubicBezTo>
                        <a:pt x="7746" y="9069"/>
                        <a:pt x="7752" y="9260"/>
                        <a:pt x="7738" y="9272"/>
                      </a:cubicBezTo>
                      <a:cubicBezTo>
                        <a:pt x="7725" y="9284"/>
                        <a:pt x="7608" y="9286"/>
                        <a:pt x="7475" y="9286"/>
                      </a:cubicBezTo>
                      <a:cubicBezTo>
                        <a:pt x="7301" y="9286"/>
                        <a:pt x="7216" y="9317"/>
                        <a:pt x="7150" y="9381"/>
                      </a:cubicBezTo>
                      <a:cubicBezTo>
                        <a:pt x="7100" y="9430"/>
                        <a:pt x="6958" y="9487"/>
                        <a:pt x="6840" y="9503"/>
                      </a:cubicBezTo>
                      <a:cubicBezTo>
                        <a:pt x="6667" y="9527"/>
                        <a:pt x="6594" y="9568"/>
                        <a:pt x="6469" y="9721"/>
                      </a:cubicBezTo>
                      <a:cubicBezTo>
                        <a:pt x="6383" y="9825"/>
                        <a:pt x="6312" y="9948"/>
                        <a:pt x="6298" y="10007"/>
                      </a:cubicBezTo>
                      <a:cubicBezTo>
                        <a:pt x="6277" y="10094"/>
                        <a:pt x="6235" y="10118"/>
                        <a:pt x="6066" y="10130"/>
                      </a:cubicBezTo>
                      <a:cubicBezTo>
                        <a:pt x="5755" y="10151"/>
                        <a:pt x="5163" y="10359"/>
                        <a:pt x="4874" y="10551"/>
                      </a:cubicBezTo>
                      <a:cubicBezTo>
                        <a:pt x="4527" y="10781"/>
                        <a:pt x="4163" y="11230"/>
                        <a:pt x="3991" y="11627"/>
                      </a:cubicBezTo>
                      <a:cubicBezTo>
                        <a:pt x="3913" y="11806"/>
                        <a:pt x="3809" y="11987"/>
                        <a:pt x="3759" y="12035"/>
                      </a:cubicBezTo>
                      <a:cubicBezTo>
                        <a:pt x="3669" y="12121"/>
                        <a:pt x="3658" y="12116"/>
                        <a:pt x="3511" y="11831"/>
                      </a:cubicBezTo>
                      <a:cubicBezTo>
                        <a:pt x="3428" y="11670"/>
                        <a:pt x="3286" y="11384"/>
                        <a:pt x="3186" y="11191"/>
                      </a:cubicBezTo>
                      <a:lnTo>
                        <a:pt x="3000" y="10837"/>
                      </a:lnTo>
                      <a:lnTo>
                        <a:pt x="1823" y="10824"/>
                      </a:lnTo>
                      <a:lnTo>
                        <a:pt x="631" y="10810"/>
                      </a:lnTo>
                      <a:lnTo>
                        <a:pt x="476" y="10973"/>
                      </a:lnTo>
                      <a:lnTo>
                        <a:pt x="305" y="11123"/>
                      </a:lnTo>
                      <a:lnTo>
                        <a:pt x="693" y="11150"/>
                      </a:lnTo>
                      <a:cubicBezTo>
                        <a:pt x="1254" y="11183"/>
                        <a:pt x="1195" y="11257"/>
                        <a:pt x="600" y="11273"/>
                      </a:cubicBezTo>
                      <a:cubicBezTo>
                        <a:pt x="135" y="11285"/>
                        <a:pt x="104" y="11306"/>
                        <a:pt x="27" y="11409"/>
                      </a:cubicBezTo>
                      <a:cubicBezTo>
                        <a:pt x="-54" y="11517"/>
                        <a:pt x="-30" y="11569"/>
                        <a:pt x="1204" y="13736"/>
                      </a:cubicBezTo>
                      <a:lnTo>
                        <a:pt x="2473" y="15955"/>
                      </a:lnTo>
                      <a:lnTo>
                        <a:pt x="2473" y="16499"/>
                      </a:lnTo>
                      <a:cubicBezTo>
                        <a:pt x="2472" y="16873"/>
                        <a:pt x="2495" y="17083"/>
                        <a:pt x="2551" y="17221"/>
                      </a:cubicBezTo>
                      <a:lnTo>
                        <a:pt x="2628" y="17425"/>
                      </a:lnTo>
                      <a:lnTo>
                        <a:pt x="2396" y="17656"/>
                      </a:lnTo>
                      <a:cubicBezTo>
                        <a:pt x="2068" y="17997"/>
                        <a:pt x="1782" y="18402"/>
                        <a:pt x="1591" y="18759"/>
                      </a:cubicBezTo>
                      <a:cubicBezTo>
                        <a:pt x="1277" y="19347"/>
                        <a:pt x="1331" y="19927"/>
                        <a:pt x="1777" y="20705"/>
                      </a:cubicBezTo>
                      <a:cubicBezTo>
                        <a:pt x="2035" y="21156"/>
                        <a:pt x="2035" y="21163"/>
                        <a:pt x="2365" y="21318"/>
                      </a:cubicBezTo>
                      <a:cubicBezTo>
                        <a:pt x="2550" y="21404"/>
                        <a:pt x="2810" y="21490"/>
                        <a:pt x="2938" y="21508"/>
                      </a:cubicBezTo>
                      <a:cubicBezTo>
                        <a:pt x="3066" y="21526"/>
                        <a:pt x="3361" y="21528"/>
                        <a:pt x="3588" y="21522"/>
                      </a:cubicBezTo>
                      <a:cubicBezTo>
                        <a:pt x="4071" y="21509"/>
                        <a:pt x="4270" y="21431"/>
                        <a:pt x="4672" y="21113"/>
                      </a:cubicBezTo>
                      <a:cubicBezTo>
                        <a:pt x="4818" y="20998"/>
                        <a:pt x="4951" y="20929"/>
                        <a:pt x="4966" y="20950"/>
                      </a:cubicBezTo>
                      <a:cubicBezTo>
                        <a:pt x="4982" y="20971"/>
                        <a:pt x="4959" y="21092"/>
                        <a:pt x="4920" y="21222"/>
                      </a:cubicBezTo>
                      <a:lnTo>
                        <a:pt x="4858" y="21454"/>
                      </a:lnTo>
                      <a:lnTo>
                        <a:pt x="5663" y="21454"/>
                      </a:lnTo>
                      <a:cubicBezTo>
                        <a:pt x="6108" y="21452"/>
                        <a:pt x="6485" y="21451"/>
                        <a:pt x="6500" y="21454"/>
                      </a:cubicBezTo>
                      <a:cubicBezTo>
                        <a:pt x="6514" y="21456"/>
                        <a:pt x="9816" y="21468"/>
                        <a:pt x="13839" y="21481"/>
                      </a:cubicBezTo>
                      <a:lnTo>
                        <a:pt x="21148" y="21508"/>
                      </a:lnTo>
                      <a:lnTo>
                        <a:pt x="21319" y="21222"/>
                      </a:lnTo>
                      <a:cubicBezTo>
                        <a:pt x="21408" y="21064"/>
                        <a:pt x="21488" y="20863"/>
                        <a:pt x="21505" y="20773"/>
                      </a:cubicBezTo>
                      <a:cubicBezTo>
                        <a:pt x="21546" y="20548"/>
                        <a:pt x="21419" y="20178"/>
                        <a:pt x="21164" y="19807"/>
                      </a:cubicBezTo>
                      <a:lnTo>
                        <a:pt x="20947" y="19494"/>
                      </a:lnTo>
                      <a:lnTo>
                        <a:pt x="21040" y="19330"/>
                      </a:lnTo>
                      <a:cubicBezTo>
                        <a:pt x="21129" y="19165"/>
                        <a:pt x="21125" y="19163"/>
                        <a:pt x="20963" y="18759"/>
                      </a:cubicBezTo>
                      <a:cubicBezTo>
                        <a:pt x="20872" y="18534"/>
                        <a:pt x="20807" y="18290"/>
                        <a:pt x="20808" y="18228"/>
                      </a:cubicBezTo>
                      <a:cubicBezTo>
                        <a:pt x="20808" y="18166"/>
                        <a:pt x="20861" y="17960"/>
                        <a:pt x="20932" y="17765"/>
                      </a:cubicBezTo>
                      <a:cubicBezTo>
                        <a:pt x="21140" y="17193"/>
                        <a:pt x="21122" y="16998"/>
                        <a:pt x="20653" y="15247"/>
                      </a:cubicBezTo>
                      <a:cubicBezTo>
                        <a:pt x="20427" y="14403"/>
                        <a:pt x="20150" y="13286"/>
                        <a:pt x="20049" y="12756"/>
                      </a:cubicBezTo>
                      <a:cubicBezTo>
                        <a:pt x="19813" y="11524"/>
                        <a:pt x="19742" y="11368"/>
                        <a:pt x="19259" y="11082"/>
                      </a:cubicBezTo>
                      <a:cubicBezTo>
                        <a:pt x="18903" y="10871"/>
                        <a:pt x="17133" y="10202"/>
                        <a:pt x="17060" y="10252"/>
                      </a:cubicBezTo>
                      <a:cubicBezTo>
                        <a:pt x="16971" y="10313"/>
                        <a:pt x="16936" y="10249"/>
                        <a:pt x="16936" y="10021"/>
                      </a:cubicBezTo>
                      <a:cubicBezTo>
                        <a:pt x="16936" y="9742"/>
                        <a:pt x="16795" y="9259"/>
                        <a:pt x="16503" y="8564"/>
                      </a:cubicBezTo>
                      <a:cubicBezTo>
                        <a:pt x="16246" y="7952"/>
                        <a:pt x="16198" y="7678"/>
                        <a:pt x="16333" y="7394"/>
                      </a:cubicBezTo>
                      <a:cubicBezTo>
                        <a:pt x="16375" y="7304"/>
                        <a:pt x="16410" y="7182"/>
                        <a:pt x="16410" y="7122"/>
                      </a:cubicBezTo>
                      <a:cubicBezTo>
                        <a:pt x="16410" y="6997"/>
                        <a:pt x="16248" y="6684"/>
                        <a:pt x="15930" y="6223"/>
                      </a:cubicBezTo>
                      <a:cubicBezTo>
                        <a:pt x="15746" y="5957"/>
                        <a:pt x="15684" y="5829"/>
                        <a:pt x="15589" y="5393"/>
                      </a:cubicBezTo>
                      <a:cubicBezTo>
                        <a:pt x="15227" y="3731"/>
                        <a:pt x="14895" y="3070"/>
                        <a:pt x="13793" y="1813"/>
                      </a:cubicBezTo>
                      <a:cubicBezTo>
                        <a:pt x="13108" y="1032"/>
                        <a:pt x="12415" y="415"/>
                        <a:pt x="11997" y="221"/>
                      </a:cubicBezTo>
                      <a:cubicBezTo>
                        <a:pt x="11761" y="111"/>
                        <a:pt x="11493" y="46"/>
                        <a:pt x="11207" y="17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429" name="friendship-2817874_1920.png" descr="friendship-2817874_1920.png"/>
                <p:cNvPicPr>
                  <a:picLocks noChangeAspect="1"/>
                </p:cNvPicPr>
                <p:nvPr/>
              </p:nvPicPr>
              <p:blipFill>
                <a:blip r:embed="rId7"/>
                <a:srcRect l="17183" t="11861" r="11691" b="35301"/>
                <a:stretch>
                  <a:fillRect/>
                </a:stretch>
              </p:blipFill>
              <p:spPr>
                <a:xfrm rot="16200000" flipH="1">
                  <a:off x="-56580" y="2891891"/>
                  <a:ext cx="947778" cy="704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96" extrusionOk="0">
                      <a:moveTo>
                        <a:pt x="15049" y="0"/>
                      </a:moveTo>
                      <a:cubicBezTo>
                        <a:pt x="14591" y="4"/>
                        <a:pt x="14407" y="72"/>
                        <a:pt x="13883" y="426"/>
                      </a:cubicBezTo>
                      <a:cubicBezTo>
                        <a:pt x="13542" y="656"/>
                        <a:pt x="13203" y="945"/>
                        <a:pt x="13124" y="1071"/>
                      </a:cubicBezTo>
                      <a:cubicBezTo>
                        <a:pt x="12926" y="1386"/>
                        <a:pt x="12943" y="1966"/>
                        <a:pt x="13160" y="2337"/>
                      </a:cubicBezTo>
                      <a:cubicBezTo>
                        <a:pt x="13317" y="2607"/>
                        <a:pt x="13335" y="2785"/>
                        <a:pt x="13341" y="3822"/>
                      </a:cubicBezTo>
                      <a:cubicBezTo>
                        <a:pt x="13347" y="4936"/>
                        <a:pt x="13368" y="5071"/>
                        <a:pt x="13666" y="6014"/>
                      </a:cubicBezTo>
                      <a:cubicBezTo>
                        <a:pt x="13841" y="6565"/>
                        <a:pt x="13993" y="7091"/>
                        <a:pt x="14001" y="7182"/>
                      </a:cubicBezTo>
                      <a:cubicBezTo>
                        <a:pt x="14019" y="7406"/>
                        <a:pt x="13584" y="7347"/>
                        <a:pt x="13088" y="7061"/>
                      </a:cubicBezTo>
                      <a:cubicBezTo>
                        <a:pt x="12526" y="6737"/>
                        <a:pt x="12149" y="6686"/>
                        <a:pt x="11786" y="6890"/>
                      </a:cubicBezTo>
                      <a:cubicBezTo>
                        <a:pt x="11545" y="7026"/>
                        <a:pt x="11176" y="7073"/>
                        <a:pt x="10241" y="7073"/>
                      </a:cubicBezTo>
                      <a:cubicBezTo>
                        <a:pt x="9567" y="7073"/>
                        <a:pt x="9004" y="7034"/>
                        <a:pt x="8984" y="6988"/>
                      </a:cubicBezTo>
                      <a:cubicBezTo>
                        <a:pt x="8965" y="6942"/>
                        <a:pt x="8965" y="6685"/>
                        <a:pt x="8993" y="6415"/>
                      </a:cubicBezTo>
                      <a:cubicBezTo>
                        <a:pt x="9039" y="5980"/>
                        <a:pt x="9122" y="5839"/>
                        <a:pt x="9409" y="5661"/>
                      </a:cubicBezTo>
                      <a:cubicBezTo>
                        <a:pt x="9423" y="5652"/>
                        <a:pt x="9329" y="5387"/>
                        <a:pt x="9201" y="5076"/>
                      </a:cubicBezTo>
                      <a:cubicBezTo>
                        <a:pt x="8983" y="4545"/>
                        <a:pt x="8974" y="4501"/>
                        <a:pt x="9093" y="4212"/>
                      </a:cubicBezTo>
                      <a:cubicBezTo>
                        <a:pt x="9174" y="4014"/>
                        <a:pt x="9351" y="3836"/>
                        <a:pt x="9590" y="3725"/>
                      </a:cubicBezTo>
                      <a:cubicBezTo>
                        <a:pt x="10248" y="3418"/>
                        <a:pt x="10104" y="2976"/>
                        <a:pt x="9165" y="2423"/>
                      </a:cubicBezTo>
                      <a:cubicBezTo>
                        <a:pt x="8824" y="2221"/>
                        <a:pt x="8766" y="2126"/>
                        <a:pt x="8641" y="1619"/>
                      </a:cubicBezTo>
                      <a:cubicBezTo>
                        <a:pt x="8524" y="1146"/>
                        <a:pt x="8432" y="1009"/>
                        <a:pt x="8126" y="767"/>
                      </a:cubicBezTo>
                      <a:cubicBezTo>
                        <a:pt x="7790" y="502"/>
                        <a:pt x="7701" y="477"/>
                        <a:pt x="7104" y="523"/>
                      </a:cubicBezTo>
                      <a:cubicBezTo>
                        <a:pt x="6543" y="567"/>
                        <a:pt x="6350" y="642"/>
                        <a:pt x="5767" y="1035"/>
                      </a:cubicBezTo>
                      <a:cubicBezTo>
                        <a:pt x="5391" y="1287"/>
                        <a:pt x="4820" y="1758"/>
                        <a:pt x="4501" y="2082"/>
                      </a:cubicBezTo>
                      <a:lnTo>
                        <a:pt x="3923" y="2666"/>
                      </a:lnTo>
                      <a:lnTo>
                        <a:pt x="3896" y="3372"/>
                      </a:lnTo>
                      <a:cubicBezTo>
                        <a:pt x="3868" y="4156"/>
                        <a:pt x="4028" y="4715"/>
                        <a:pt x="4501" y="5551"/>
                      </a:cubicBezTo>
                      <a:lnTo>
                        <a:pt x="4754" y="6014"/>
                      </a:lnTo>
                      <a:lnTo>
                        <a:pt x="3805" y="7195"/>
                      </a:lnTo>
                      <a:cubicBezTo>
                        <a:pt x="3124" y="8037"/>
                        <a:pt x="2764" y="8401"/>
                        <a:pt x="2558" y="8461"/>
                      </a:cubicBezTo>
                      <a:cubicBezTo>
                        <a:pt x="2149" y="8580"/>
                        <a:pt x="1728" y="8883"/>
                        <a:pt x="1473" y="9252"/>
                      </a:cubicBezTo>
                      <a:cubicBezTo>
                        <a:pt x="1008" y="9925"/>
                        <a:pt x="574" y="11509"/>
                        <a:pt x="208" y="13854"/>
                      </a:cubicBezTo>
                      <a:cubicBezTo>
                        <a:pt x="31" y="14984"/>
                        <a:pt x="24" y="15144"/>
                        <a:pt x="136" y="15254"/>
                      </a:cubicBezTo>
                      <a:cubicBezTo>
                        <a:pt x="248" y="15364"/>
                        <a:pt x="244" y="15530"/>
                        <a:pt x="127" y="16824"/>
                      </a:cubicBezTo>
                      <a:cubicBezTo>
                        <a:pt x="46" y="17715"/>
                        <a:pt x="3" y="18536"/>
                        <a:pt x="0" y="19222"/>
                      </a:cubicBezTo>
                      <a:cubicBezTo>
                        <a:pt x="-3" y="19908"/>
                        <a:pt x="33" y="20454"/>
                        <a:pt x="108" y="20793"/>
                      </a:cubicBezTo>
                      <a:cubicBezTo>
                        <a:pt x="137" y="20920"/>
                        <a:pt x="291" y="21316"/>
                        <a:pt x="389" y="21596"/>
                      </a:cubicBezTo>
                      <a:lnTo>
                        <a:pt x="9490" y="21596"/>
                      </a:lnTo>
                      <a:cubicBezTo>
                        <a:pt x="9532" y="20271"/>
                        <a:pt x="9573" y="18815"/>
                        <a:pt x="9635" y="18553"/>
                      </a:cubicBezTo>
                      <a:cubicBezTo>
                        <a:pt x="9651" y="18486"/>
                        <a:pt x="9664" y="18452"/>
                        <a:pt x="9689" y="18455"/>
                      </a:cubicBezTo>
                      <a:cubicBezTo>
                        <a:pt x="9714" y="18458"/>
                        <a:pt x="9751" y="18489"/>
                        <a:pt x="9807" y="18565"/>
                      </a:cubicBezTo>
                      <a:cubicBezTo>
                        <a:pt x="9913" y="18709"/>
                        <a:pt x="9918" y="19317"/>
                        <a:pt x="9843" y="21596"/>
                      </a:cubicBezTo>
                      <a:lnTo>
                        <a:pt x="11352" y="21596"/>
                      </a:lnTo>
                      <a:cubicBezTo>
                        <a:pt x="11416" y="20779"/>
                        <a:pt x="11437" y="19892"/>
                        <a:pt x="11425" y="18711"/>
                      </a:cubicBezTo>
                      <a:cubicBezTo>
                        <a:pt x="11412" y="17547"/>
                        <a:pt x="11389" y="16369"/>
                        <a:pt x="11379" y="16094"/>
                      </a:cubicBezTo>
                      <a:cubicBezTo>
                        <a:pt x="11366" y="15712"/>
                        <a:pt x="11393" y="15594"/>
                        <a:pt x="11488" y="15594"/>
                      </a:cubicBezTo>
                      <a:cubicBezTo>
                        <a:pt x="11588" y="15594"/>
                        <a:pt x="11620" y="15844"/>
                        <a:pt x="11669" y="16921"/>
                      </a:cubicBezTo>
                      <a:cubicBezTo>
                        <a:pt x="11702" y="17656"/>
                        <a:pt x="11768" y="18748"/>
                        <a:pt x="11813" y="19344"/>
                      </a:cubicBezTo>
                      <a:cubicBezTo>
                        <a:pt x="11890" y="20338"/>
                        <a:pt x="11879" y="20523"/>
                        <a:pt x="11687" y="21596"/>
                      </a:cubicBezTo>
                      <a:lnTo>
                        <a:pt x="20761" y="21596"/>
                      </a:lnTo>
                      <a:cubicBezTo>
                        <a:pt x="20817" y="21397"/>
                        <a:pt x="20938" y="21047"/>
                        <a:pt x="20960" y="20939"/>
                      </a:cubicBezTo>
                      <a:cubicBezTo>
                        <a:pt x="21036" y="20571"/>
                        <a:pt x="21162" y="20191"/>
                        <a:pt x="21240" y="20099"/>
                      </a:cubicBezTo>
                      <a:cubicBezTo>
                        <a:pt x="21432" y="19873"/>
                        <a:pt x="21597" y="18273"/>
                        <a:pt x="21584" y="16763"/>
                      </a:cubicBezTo>
                      <a:cubicBezTo>
                        <a:pt x="21559" y="13907"/>
                        <a:pt x="20921" y="10396"/>
                        <a:pt x="20237" y="9349"/>
                      </a:cubicBezTo>
                      <a:cubicBezTo>
                        <a:pt x="19912" y="8852"/>
                        <a:pt x="19410" y="8518"/>
                        <a:pt x="18728" y="8351"/>
                      </a:cubicBezTo>
                      <a:cubicBezTo>
                        <a:pt x="18504" y="8296"/>
                        <a:pt x="18270" y="8114"/>
                        <a:pt x="18014" y="7791"/>
                      </a:cubicBezTo>
                      <a:cubicBezTo>
                        <a:pt x="17584" y="7249"/>
                        <a:pt x="17326" y="7101"/>
                        <a:pt x="17155" y="7292"/>
                      </a:cubicBezTo>
                      <a:cubicBezTo>
                        <a:pt x="17091" y="7364"/>
                        <a:pt x="17002" y="7391"/>
                        <a:pt x="16956" y="7353"/>
                      </a:cubicBezTo>
                      <a:cubicBezTo>
                        <a:pt x="16742" y="7174"/>
                        <a:pt x="16615" y="5670"/>
                        <a:pt x="16793" y="5429"/>
                      </a:cubicBezTo>
                      <a:cubicBezTo>
                        <a:pt x="16844" y="5362"/>
                        <a:pt x="16947" y="4917"/>
                        <a:pt x="17028" y="4443"/>
                      </a:cubicBezTo>
                      <a:cubicBezTo>
                        <a:pt x="17162" y="3668"/>
                        <a:pt x="17166" y="3493"/>
                        <a:pt x="17065" y="2654"/>
                      </a:cubicBezTo>
                      <a:cubicBezTo>
                        <a:pt x="16937" y="1591"/>
                        <a:pt x="16740" y="1181"/>
                        <a:pt x="16016" y="438"/>
                      </a:cubicBezTo>
                      <a:cubicBezTo>
                        <a:pt x="15616" y="27"/>
                        <a:pt x="15556" y="-4"/>
                        <a:pt x="15049" y="0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430" name="group-6085248_1280.png" descr="group-6085248_1280.png"/>
                <p:cNvPicPr>
                  <a:picLocks noChangeAspect="1"/>
                </p:cNvPicPr>
                <p:nvPr/>
              </p:nvPicPr>
              <p:blipFill>
                <a:blip r:embed="rId8"/>
                <a:srcRect l="5714" t="33857" r="5037" b="416"/>
                <a:stretch>
                  <a:fillRect/>
                </a:stretch>
              </p:blipFill>
              <p:spPr>
                <a:xfrm rot="16200000">
                  <a:off x="-333090" y="1358099"/>
                  <a:ext cx="1475983" cy="736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583" extrusionOk="0">
                      <a:moveTo>
                        <a:pt x="7370" y="9"/>
                      </a:moveTo>
                      <a:cubicBezTo>
                        <a:pt x="7242" y="-10"/>
                        <a:pt x="7104" y="0"/>
                        <a:pt x="6946" y="55"/>
                      </a:cubicBezTo>
                      <a:cubicBezTo>
                        <a:pt x="6461" y="226"/>
                        <a:pt x="6292" y="476"/>
                        <a:pt x="6080" y="1312"/>
                      </a:cubicBezTo>
                      <a:cubicBezTo>
                        <a:pt x="5914" y="1968"/>
                        <a:pt x="5885" y="2324"/>
                        <a:pt x="5941" y="2976"/>
                      </a:cubicBezTo>
                      <a:cubicBezTo>
                        <a:pt x="5969" y="3296"/>
                        <a:pt x="5995" y="3827"/>
                        <a:pt x="5999" y="4162"/>
                      </a:cubicBezTo>
                      <a:cubicBezTo>
                        <a:pt x="6007" y="4824"/>
                        <a:pt x="6105" y="5418"/>
                        <a:pt x="6226" y="5547"/>
                      </a:cubicBezTo>
                      <a:cubicBezTo>
                        <a:pt x="6266" y="5590"/>
                        <a:pt x="6314" y="5806"/>
                        <a:pt x="6342" y="6035"/>
                      </a:cubicBezTo>
                      <a:cubicBezTo>
                        <a:pt x="6369" y="6259"/>
                        <a:pt x="6428" y="6522"/>
                        <a:pt x="6470" y="6629"/>
                      </a:cubicBezTo>
                      <a:cubicBezTo>
                        <a:pt x="6544" y="6818"/>
                        <a:pt x="6542" y="6828"/>
                        <a:pt x="6464" y="7152"/>
                      </a:cubicBezTo>
                      <a:cubicBezTo>
                        <a:pt x="6420" y="7335"/>
                        <a:pt x="6388" y="7527"/>
                        <a:pt x="6388" y="7571"/>
                      </a:cubicBezTo>
                      <a:cubicBezTo>
                        <a:pt x="6388" y="7714"/>
                        <a:pt x="6045" y="8204"/>
                        <a:pt x="5796" y="8420"/>
                      </a:cubicBezTo>
                      <a:cubicBezTo>
                        <a:pt x="5398" y="8765"/>
                        <a:pt x="5430" y="8868"/>
                        <a:pt x="5430" y="7210"/>
                      </a:cubicBezTo>
                      <a:cubicBezTo>
                        <a:pt x="5430" y="5846"/>
                        <a:pt x="5421" y="5723"/>
                        <a:pt x="5331" y="5326"/>
                      </a:cubicBezTo>
                      <a:cubicBezTo>
                        <a:pt x="5113" y="4361"/>
                        <a:pt x="4545" y="3755"/>
                        <a:pt x="3845" y="3755"/>
                      </a:cubicBezTo>
                      <a:cubicBezTo>
                        <a:pt x="3183" y="3755"/>
                        <a:pt x="2724" y="4236"/>
                        <a:pt x="2538" y="5128"/>
                      </a:cubicBezTo>
                      <a:cubicBezTo>
                        <a:pt x="2467" y="5466"/>
                        <a:pt x="2399" y="6589"/>
                        <a:pt x="2398" y="7443"/>
                      </a:cubicBezTo>
                      <a:cubicBezTo>
                        <a:pt x="2398" y="7993"/>
                        <a:pt x="2377" y="8186"/>
                        <a:pt x="2242" y="8862"/>
                      </a:cubicBezTo>
                      <a:cubicBezTo>
                        <a:pt x="2155" y="9294"/>
                        <a:pt x="2060" y="9801"/>
                        <a:pt x="2033" y="9979"/>
                      </a:cubicBezTo>
                      <a:cubicBezTo>
                        <a:pt x="2005" y="10158"/>
                        <a:pt x="1921" y="10575"/>
                        <a:pt x="1847" y="10910"/>
                      </a:cubicBezTo>
                      <a:cubicBezTo>
                        <a:pt x="1773" y="11245"/>
                        <a:pt x="1699" y="11652"/>
                        <a:pt x="1684" y="11818"/>
                      </a:cubicBezTo>
                      <a:cubicBezTo>
                        <a:pt x="1650" y="12193"/>
                        <a:pt x="1634" y="12225"/>
                        <a:pt x="1260" y="12492"/>
                      </a:cubicBezTo>
                      <a:cubicBezTo>
                        <a:pt x="758" y="12851"/>
                        <a:pt x="556" y="13180"/>
                        <a:pt x="331" y="14005"/>
                      </a:cubicBezTo>
                      <a:cubicBezTo>
                        <a:pt x="96" y="14868"/>
                        <a:pt x="0" y="16469"/>
                        <a:pt x="0" y="19612"/>
                      </a:cubicBezTo>
                      <a:lnTo>
                        <a:pt x="0" y="21555"/>
                      </a:lnTo>
                      <a:lnTo>
                        <a:pt x="3264" y="21579"/>
                      </a:lnTo>
                      <a:cubicBezTo>
                        <a:pt x="5059" y="21590"/>
                        <a:pt x="9879" y="21578"/>
                        <a:pt x="13973" y="21555"/>
                      </a:cubicBezTo>
                      <a:lnTo>
                        <a:pt x="21412" y="21520"/>
                      </a:lnTo>
                      <a:lnTo>
                        <a:pt x="21465" y="21125"/>
                      </a:lnTo>
                      <a:cubicBezTo>
                        <a:pt x="21530" y="20593"/>
                        <a:pt x="21595" y="19166"/>
                        <a:pt x="21598" y="18274"/>
                      </a:cubicBezTo>
                      <a:cubicBezTo>
                        <a:pt x="21600" y="17657"/>
                        <a:pt x="21551" y="17082"/>
                        <a:pt x="21302" y="14738"/>
                      </a:cubicBezTo>
                      <a:lnTo>
                        <a:pt x="21006" y="11934"/>
                      </a:lnTo>
                      <a:lnTo>
                        <a:pt x="19856" y="10421"/>
                      </a:lnTo>
                      <a:lnTo>
                        <a:pt x="18706" y="8897"/>
                      </a:lnTo>
                      <a:lnTo>
                        <a:pt x="18526" y="8316"/>
                      </a:lnTo>
                      <a:cubicBezTo>
                        <a:pt x="18353" y="7755"/>
                        <a:pt x="18346" y="7707"/>
                        <a:pt x="18375" y="7304"/>
                      </a:cubicBezTo>
                      <a:cubicBezTo>
                        <a:pt x="18404" y="6904"/>
                        <a:pt x="18411" y="6885"/>
                        <a:pt x="18526" y="6885"/>
                      </a:cubicBezTo>
                      <a:cubicBezTo>
                        <a:pt x="18625" y="6885"/>
                        <a:pt x="18664" y="6838"/>
                        <a:pt x="18723" y="6594"/>
                      </a:cubicBezTo>
                      <a:cubicBezTo>
                        <a:pt x="18763" y="6430"/>
                        <a:pt x="18802" y="6063"/>
                        <a:pt x="18811" y="5779"/>
                      </a:cubicBezTo>
                      <a:cubicBezTo>
                        <a:pt x="18819" y="5496"/>
                        <a:pt x="18848" y="5068"/>
                        <a:pt x="18874" y="4825"/>
                      </a:cubicBezTo>
                      <a:cubicBezTo>
                        <a:pt x="18971" y="3950"/>
                        <a:pt x="18819" y="2968"/>
                        <a:pt x="18497" y="2417"/>
                      </a:cubicBezTo>
                      <a:cubicBezTo>
                        <a:pt x="18130" y="1790"/>
                        <a:pt x="17453" y="1629"/>
                        <a:pt x="17068" y="2080"/>
                      </a:cubicBezTo>
                      <a:cubicBezTo>
                        <a:pt x="16709" y="2500"/>
                        <a:pt x="16529" y="2983"/>
                        <a:pt x="16488" y="3650"/>
                      </a:cubicBezTo>
                      <a:cubicBezTo>
                        <a:pt x="16474" y="3864"/>
                        <a:pt x="16415" y="4233"/>
                        <a:pt x="16360" y="4465"/>
                      </a:cubicBezTo>
                      <a:cubicBezTo>
                        <a:pt x="16218" y="5058"/>
                        <a:pt x="16197" y="5518"/>
                        <a:pt x="16296" y="5663"/>
                      </a:cubicBezTo>
                      <a:cubicBezTo>
                        <a:pt x="16360" y="5756"/>
                        <a:pt x="16371" y="5878"/>
                        <a:pt x="16371" y="6408"/>
                      </a:cubicBezTo>
                      <a:cubicBezTo>
                        <a:pt x="16371" y="6932"/>
                        <a:pt x="16385" y="7087"/>
                        <a:pt x="16458" y="7292"/>
                      </a:cubicBezTo>
                      <a:cubicBezTo>
                        <a:pt x="16529" y="7490"/>
                        <a:pt x="16541" y="7620"/>
                        <a:pt x="16522" y="7897"/>
                      </a:cubicBezTo>
                      <a:cubicBezTo>
                        <a:pt x="16502" y="8194"/>
                        <a:pt x="16471" y="8281"/>
                        <a:pt x="16307" y="8525"/>
                      </a:cubicBezTo>
                      <a:cubicBezTo>
                        <a:pt x="16200" y="8685"/>
                        <a:pt x="15761" y="9106"/>
                        <a:pt x="15309" y="9479"/>
                      </a:cubicBezTo>
                      <a:lnTo>
                        <a:pt x="14501" y="10154"/>
                      </a:lnTo>
                      <a:lnTo>
                        <a:pt x="14275" y="9933"/>
                      </a:lnTo>
                      <a:cubicBezTo>
                        <a:pt x="13976" y="9653"/>
                        <a:pt x="13721" y="9235"/>
                        <a:pt x="13601" y="8828"/>
                      </a:cubicBezTo>
                      <a:cubicBezTo>
                        <a:pt x="13437" y="8266"/>
                        <a:pt x="13452" y="8203"/>
                        <a:pt x="13886" y="7792"/>
                      </a:cubicBezTo>
                      <a:cubicBezTo>
                        <a:pt x="14097" y="7592"/>
                        <a:pt x="14333" y="7337"/>
                        <a:pt x="14408" y="7222"/>
                      </a:cubicBezTo>
                      <a:cubicBezTo>
                        <a:pt x="14703" y="6774"/>
                        <a:pt x="14885" y="5730"/>
                        <a:pt x="14885" y="4500"/>
                      </a:cubicBezTo>
                      <a:cubicBezTo>
                        <a:pt x="14885" y="3782"/>
                        <a:pt x="14878" y="3701"/>
                        <a:pt x="14745" y="3197"/>
                      </a:cubicBezTo>
                      <a:cubicBezTo>
                        <a:pt x="14667" y="2901"/>
                        <a:pt x="14565" y="2450"/>
                        <a:pt x="14519" y="2196"/>
                      </a:cubicBezTo>
                      <a:cubicBezTo>
                        <a:pt x="14473" y="1943"/>
                        <a:pt x="14379" y="1623"/>
                        <a:pt x="14310" y="1486"/>
                      </a:cubicBezTo>
                      <a:cubicBezTo>
                        <a:pt x="14235" y="1341"/>
                        <a:pt x="14178" y="1133"/>
                        <a:pt x="14170" y="986"/>
                      </a:cubicBezTo>
                      <a:cubicBezTo>
                        <a:pt x="14136" y="366"/>
                        <a:pt x="13934" y="15"/>
                        <a:pt x="13619" y="21"/>
                      </a:cubicBezTo>
                      <a:cubicBezTo>
                        <a:pt x="13386" y="24"/>
                        <a:pt x="13262" y="177"/>
                        <a:pt x="13137" y="602"/>
                      </a:cubicBezTo>
                      <a:cubicBezTo>
                        <a:pt x="13043" y="918"/>
                        <a:pt x="13012" y="960"/>
                        <a:pt x="12840" y="1009"/>
                      </a:cubicBezTo>
                      <a:cubicBezTo>
                        <a:pt x="12541" y="1095"/>
                        <a:pt x="12400" y="1299"/>
                        <a:pt x="12254" y="1882"/>
                      </a:cubicBezTo>
                      <a:cubicBezTo>
                        <a:pt x="12183" y="2165"/>
                        <a:pt x="12095" y="2658"/>
                        <a:pt x="12056" y="2976"/>
                      </a:cubicBezTo>
                      <a:cubicBezTo>
                        <a:pt x="12018" y="3294"/>
                        <a:pt x="11945" y="3667"/>
                        <a:pt x="11894" y="3802"/>
                      </a:cubicBezTo>
                      <a:cubicBezTo>
                        <a:pt x="11843" y="3936"/>
                        <a:pt x="11731" y="4320"/>
                        <a:pt x="11650" y="4663"/>
                      </a:cubicBezTo>
                      <a:cubicBezTo>
                        <a:pt x="11377" y="5811"/>
                        <a:pt x="11472" y="6818"/>
                        <a:pt x="11923" y="7606"/>
                      </a:cubicBezTo>
                      <a:lnTo>
                        <a:pt x="12126" y="7955"/>
                      </a:lnTo>
                      <a:lnTo>
                        <a:pt x="12074" y="8362"/>
                      </a:lnTo>
                      <a:cubicBezTo>
                        <a:pt x="12007" y="8908"/>
                        <a:pt x="11826" y="9697"/>
                        <a:pt x="11725" y="9875"/>
                      </a:cubicBezTo>
                      <a:cubicBezTo>
                        <a:pt x="11645" y="10017"/>
                        <a:pt x="11642" y="10013"/>
                        <a:pt x="11569" y="9828"/>
                      </a:cubicBezTo>
                      <a:cubicBezTo>
                        <a:pt x="11527" y="9723"/>
                        <a:pt x="11392" y="9493"/>
                        <a:pt x="11272" y="9305"/>
                      </a:cubicBezTo>
                      <a:cubicBezTo>
                        <a:pt x="11094" y="9024"/>
                        <a:pt x="11027" y="8956"/>
                        <a:pt x="10883" y="8956"/>
                      </a:cubicBezTo>
                      <a:cubicBezTo>
                        <a:pt x="10696" y="8956"/>
                        <a:pt x="10635" y="8881"/>
                        <a:pt x="10593" y="8548"/>
                      </a:cubicBezTo>
                      <a:cubicBezTo>
                        <a:pt x="10568" y="8350"/>
                        <a:pt x="10521" y="8309"/>
                        <a:pt x="9768" y="7908"/>
                      </a:cubicBezTo>
                      <a:cubicBezTo>
                        <a:pt x="8764" y="7374"/>
                        <a:pt x="8397" y="7078"/>
                        <a:pt x="8311" y="6733"/>
                      </a:cubicBezTo>
                      <a:cubicBezTo>
                        <a:pt x="8276" y="6595"/>
                        <a:pt x="8213" y="6428"/>
                        <a:pt x="8171" y="6361"/>
                      </a:cubicBezTo>
                      <a:cubicBezTo>
                        <a:pt x="8104" y="6255"/>
                        <a:pt x="8098" y="6197"/>
                        <a:pt x="8136" y="5919"/>
                      </a:cubicBezTo>
                      <a:cubicBezTo>
                        <a:pt x="8161" y="5744"/>
                        <a:pt x="8216" y="5499"/>
                        <a:pt x="8258" y="5384"/>
                      </a:cubicBezTo>
                      <a:cubicBezTo>
                        <a:pt x="8356" y="5118"/>
                        <a:pt x="8476" y="4015"/>
                        <a:pt x="8421" y="3883"/>
                      </a:cubicBezTo>
                      <a:cubicBezTo>
                        <a:pt x="8396" y="3822"/>
                        <a:pt x="8401" y="3480"/>
                        <a:pt x="8427" y="2906"/>
                      </a:cubicBezTo>
                      <a:cubicBezTo>
                        <a:pt x="8465" y="2046"/>
                        <a:pt x="8446" y="1289"/>
                        <a:pt x="8386" y="1114"/>
                      </a:cubicBezTo>
                      <a:cubicBezTo>
                        <a:pt x="8328" y="947"/>
                        <a:pt x="7866" y="273"/>
                        <a:pt x="7747" y="183"/>
                      </a:cubicBezTo>
                      <a:cubicBezTo>
                        <a:pt x="7617" y="85"/>
                        <a:pt x="7498" y="28"/>
                        <a:pt x="7370" y="9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431" name="modern-2839686_1920.png" descr="modern-2839686_1920.png"/>
                <p:cNvPicPr>
                  <a:picLocks noChangeAspect="1"/>
                </p:cNvPicPr>
                <p:nvPr/>
              </p:nvPicPr>
              <p:blipFill>
                <a:blip r:embed="rId9"/>
                <a:srcRect l="45778" t="7774" r="5243"/>
                <a:stretch>
                  <a:fillRect/>
                </a:stretch>
              </p:blipFill>
              <p:spPr>
                <a:xfrm rot="16200000">
                  <a:off x="235795" y="-94279"/>
                  <a:ext cx="438868" cy="627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8" h="21550" extrusionOk="0">
                      <a:moveTo>
                        <a:pt x="11158" y="33"/>
                      </a:moveTo>
                      <a:cubicBezTo>
                        <a:pt x="10064" y="-50"/>
                        <a:pt x="9690" y="2"/>
                        <a:pt x="7903" y="442"/>
                      </a:cubicBezTo>
                      <a:lnTo>
                        <a:pt x="6462" y="796"/>
                      </a:lnTo>
                      <a:lnTo>
                        <a:pt x="6520" y="1137"/>
                      </a:lnTo>
                      <a:cubicBezTo>
                        <a:pt x="6563" y="1445"/>
                        <a:pt x="6539" y="1530"/>
                        <a:pt x="6228" y="2172"/>
                      </a:cubicBezTo>
                      <a:cubicBezTo>
                        <a:pt x="5893" y="2862"/>
                        <a:pt x="5891" y="2871"/>
                        <a:pt x="5955" y="3276"/>
                      </a:cubicBezTo>
                      <a:cubicBezTo>
                        <a:pt x="6032" y="3766"/>
                        <a:pt x="5951" y="3918"/>
                        <a:pt x="5370" y="4366"/>
                      </a:cubicBezTo>
                      <a:cubicBezTo>
                        <a:pt x="5168" y="4522"/>
                        <a:pt x="5000" y="4654"/>
                        <a:pt x="5000" y="4666"/>
                      </a:cubicBezTo>
                      <a:cubicBezTo>
                        <a:pt x="5000" y="4792"/>
                        <a:pt x="5188" y="4973"/>
                        <a:pt x="5409" y="5048"/>
                      </a:cubicBezTo>
                      <a:cubicBezTo>
                        <a:pt x="5707" y="5148"/>
                        <a:pt x="5752" y="5178"/>
                        <a:pt x="5935" y="5538"/>
                      </a:cubicBezTo>
                      <a:cubicBezTo>
                        <a:pt x="6004" y="5672"/>
                        <a:pt x="6149" y="5855"/>
                        <a:pt x="6267" y="5947"/>
                      </a:cubicBezTo>
                      <a:cubicBezTo>
                        <a:pt x="6484" y="6117"/>
                        <a:pt x="6553" y="6426"/>
                        <a:pt x="6403" y="6533"/>
                      </a:cubicBezTo>
                      <a:cubicBezTo>
                        <a:pt x="6361" y="6563"/>
                        <a:pt x="6377" y="6686"/>
                        <a:pt x="6442" y="6860"/>
                      </a:cubicBezTo>
                      <a:cubicBezTo>
                        <a:pt x="6500" y="7015"/>
                        <a:pt x="6559" y="7280"/>
                        <a:pt x="6559" y="7446"/>
                      </a:cubicBezTo>
                      <a:cubicBezTo>
                        <a:pt x="6559" y="7612"/>
                        <a:pt x="6594" y="7798"/>
                        <a:pt x="6637" y="7855"/>
                      </a:cubicBezTo>
                      <a:cubicBezTo>
                        <a:pt x="6693" y="7928"/>
                        <a:pt x="6678" y="8013"/>
                        <a:pt x="6617" y="8141"/>
                      </a:cubicBezTo>
                      <a:cubicBezTo>
                        <a:pt x="6545" y="8294"/>
                        <a:pt x="6466" y="8348"/>
                        <a:pt x="6013" y="8495"/>
                      </a:cubicBezTo>
                      <a:cubicBezTo>
                        <a:pt x="5722" y="8590"/>
                        <a:pt x="5005" y="8768"/>
                        <a:pt x="4415" y="8904"/>
                      </a:cubicBezTo>
                      <a:cubicBezTo>
                        <a:pt x="3122" y="9203"/>
                        <a:pt x="2759" y="9326"/>
                        <a:pt x="2408" y="9585"/>
                      </a:cubicBezTo>
                      <a:cubicBezTo>
                        <a:pt x="1677" y="10127"/>
                        <a:pt x="1242" y="11087"/>
                        <a:pt x="460" y="13946"/>
                      </a:cubicBezTo>
                      <a:cubicBezTo>
                        <a:pt x="-15" y="15680"/>
                        <a:pt x="-20" y="15813"/>
                        <a:pt x="12" y="17407"/>
                      </a:cubicBezTo>
                      <a:lnTo>
                        <a:pt x="31" y="18838"/>
                      </a:lnTo>
                      <a:lnTo>
                        <a:pt x="304" y="19356"/>
                      </a:lnTo>
                      <a:cubicBezTo>
                        <a:pt x="949" y="20581"/>
                        <a:pt x="946" y="20549"/>
                        <a:pt x="869" y="20923"/>
                      </a:cubicBezTo>
                      <a:cubicBezTo>
                        <a:pt x="830" y="21112"/>
                        <a:pt x="792" y="21322"/>
                        <a:pt x="791" y="21400"/>
                      </a:cubicBezTo>
                      <a:lnTo>
                        <a:pt x="791" y="21550"/>
                      </a:lnTo>
                      <a:lnTo>
                        <a:pt x="19400" y="21550"/>
                      </a:lnTo>
                      <a:lnTo>
                        <a:pt x="19459" y="21305"/>
                      </a:lnTo>
                      <a:cubicBezTo>
                        <a:pt x="19501" y="21107"/>
                        <a:pt x="19575" y="21019"/>
                        <a:pt x="19868" y="20814"/>
                      </a:cubicBezTo>
                      <a:cubicBezTo>
                        <a:pt x="20292" y="20518"/>
                        <a:pt x="20440" y="20339"/>
                        <a:pt x="21057" y="19274"/>
                      </a:cubicBezTo>
                      <a:cubicBezTo>
                        <a:pt x="21370" y="18734"/>
                        <a:pt x="21522" y="18379"/>
                        <a:pt x="21544" y="18184"/>
                      </a:cubicBezTo>
                      <a:cubicBezTo>
                        <a:pt x="21580" y="17861"/>
                        <a:pt x="21409" y="16976"/>
                        <a:pt x="20979" y="15377"/>
                      </a:cubicBezTo>
                      <a:cubicBezTo>
                        <a:pt x="20549" y="13779"/>
                        <a:pt x="20309" y="12620"/>
                        <a:pt x="20180" y="11343"/>
                      </a:cubicBezTo>
                      <a:cubicBezTo>
                        <a:pt x="20074" y="10289"/>
                        <a:pt x="19995" y="9907"/>
                        <a:pt x="19673" y="9136"/>
                      </a:cubicBezTo>
                      <a:cubicBezTo>
                        <a:pt x="19651" y="9083"/>
                        <a:pt x="19538" y="9036"/>
                        <a:pt x="19400" y="9027"/>
                      </a:cubicBezTo>
                      <a:cubicBezTo>
                        <a:pt x="19274" y="9018"/>
                        <a:pt x="19143" y="8974"/>
                        <a:pt x="19108" y="8931"/>
                      </a:cubicBezTo>
                      <a:cubicBezTo>
                        <a:pt x="18969" y="8760"/>
                        <a:pt x="17412" y="6049"/>
                        <a:pt x="17276" y="5743"/>
                      </a:cubicBezTo>
                      <a:cubicBezTo>
                        <a:pt x="17197" y="5562"/>
                        <a:pt x="16975" y="4838"/>
                        <a:pt x="16789" y="4135"/>
                      </a:cubicBezTo>
                      <a:cubicBezTo>
                        <a:pt x="16542" y="3198"/>
                        <a:pt x="16398" y="2771"/>
                        <a:pt x="16244" y="2540"/>
                      </a:cubicBezTo>
                      <a:cubicBezTo>
                        <a:pt x="16009" y="2189"/>
                        <a:pt x="15111" y="1240"/>
                        <a:pt x="14665" y="864"/>
                      </a:cubicBezTo>
                      <a:cubicBezTo>
                        <a:pt x="14137" y="419"/>
                        <a:pt x="13194" y="187"/>
                        <a:pt x="11158" y="33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34" name="Rettangolo"/>
            <p:cNvSpPr/>
            <p:nvPr/>
          </p:nvSpPr>
          <p:spPr>
            <a:xfrm rot="16200000">
              <a:off x="-1122837" y="2255703"/>
              <a:ext cx="4478014" cy="57893"/>
            </a:xfrm>
            <a:prstGeom prst="rect">
              <a:avLst/>
            </a:prstGeom>
            <a:solidFill>
              <a:srgbClr val="8B509C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38" name="3"/>
          <p:cNvGrpSpPr/>
          <p:nvPr/>
        </p:nvGrpSpPr>
        <p:grpSpPr>
          <a:xfrm>
            <a:off x="4268489" y="6410523"/>
            <a:ext cx="276344" cy="295945"/>
            <a:chOff x="0" y="0"/>
            <a:chExt cx="276342" cy="295943"/>
          </a:xfrm>
        </p:grpSpPr>
        <p:sp>
          <p:nvSpPr>
            <p:cNvPr id="437" name="3"/>
            <p:cNvSpPr/>
            <p:nvPr/>
          </p:nvSpPr>
          <p:spPr>
            <a:xfrm>
              <a:off x="12700" y="12699"/>
              <a:ext cx="250943" cy="270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noAutofit/>
            </a:bodyPr>
            <a:lstStyle>
              <a:lvl1pPr defTabSz="643584">
                <a:defRPr sz="800">
                  <a:solidFill>
                    <a:srgbClr val="FFFFFF"/>
                  </a:solidFill>
                  <a:latin typeface="Noteworthy Light"/>
                  <a:ea typeface="Noteworthy Light"/>
                  <a:cs typeface="Noteworthy Light"/>
                  <a:sym typeface="Noteworthy Light"/>
                </a:defRPr>
              </a:lvl1pPr>
            </a:lstStyle>
            <a:p>
              <a:r>
                <a:t>3</a:t>
              </a:r>
            </a:p>
          </p:txBody>
        </p:sp>
        <p:pic>
          <p:nvPicPr>
            <p:cNvPr id="436" name="3 3" descr="3 3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76343" cy="295944"/>
            </a:xfrm>
            <a:prstGeom prst="rect">
              <a:avLst/>
            </a:prstGeom>
            <a:effectLst/>
          </p:spPr>
        </p:pic>
      </p:grpSp>
      <p:sp>
        <p:nvSpPr>
          <p:cNvPr id="439" name="Forma"/>
          <p:cNvSpPr/>
          <p:nvPr/>
        </p:nvSpPr>
        <p:spPr>
          <a:xfrm>
            <a:off x="341876" y="-75244"/>
            <a:ext cx="1272442" cy="183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7" y="0"/>
                  <a:pt x="0" y="3597"/>
                  <a:pt x="0" y="8034"/>
                </a:cubicBezTo>
                <a:cubicBezTo>
                  <a:pt x="0" y="8859"/>
                  <a:pt x="167" y="9654"/>
                  <a:pt x="477" y="10403"/>
                </a:cubicBezTo>
                <a:lnTo>
                  <a:pt x="477" y="10405"/>
                </a:lnTo>
                <a:cubicBezTo>
                  <a:pt x="484" y="10427"/>
                  <a:pt x="497" y="10457"/>
                  <a:pt x="514" y="10495"/>
                </a:cubicBezTo>
                <a:cubicBezTo>
                  <a:pt x="532" y="10533"/>
                  <a:pt x="554" y="10578"/>
                  <a:pt x="580" y="10631"/>
                </a:cubicBezTo>
                <a:cubicBezTo>
                  <a:pt x="637" y="10755"/>
                  <a:pt x="697" y="10877"/>
                  <a:pt x="761" y="10998"/>
                </a:cubicBezTo>
                <a:cubicBezTo>
                  <a:pt x="825" y="11119"/>
                  <a:pt x="893" y="11238"/>
                  <a:pt x="965" y="11356"/>
                </a:cubicBezTo>
                <a:cubicBezTo>
                  <a:pt x="1594" y="12499"/>
                  <a:pt x="2712" y="14453"/>
                  <a:pt x="3674" y="16277"/>
                </a:cubicBezTo>
                <a:cubicBezTo>
                  <a:pt x="4636" y="18100"/>
                  <a:pt x="5440" y="19793"/>
                  <a:pt x="5440" y="20413"/>
                </a:cubicBezTo>
                <a:lnTo>
                  <a:pt x="5657" y="21377"/>
                </a:lnTo>
                <a:cubicBezTo>
                  <a:pt x="5657" y="21377"/>
                  <a:pt x="5667" y="21401"/>
                  <a:pt x="5692" y="21442"/>
                </a:cubicBezTo>
                <a:cubicBezTo>
                  <a:pt x="5717" y="21482"/>
                  <a:pt x="5757" y="21538"/>
                  <a:pt x="5817" y="21600"/>
                </a:cubicBezTo>
                <a:lnTo>
                  <a:pt x="15815" y="21600"/>
                </a:lnTo>
                <a:cubicBezTo>
                  <a:pt x="15875" y="21538"/>
                  <a:pt x="15916" y="21482"/>
                  <a:pt x="15942" y="21442"/>
                </a:cubicBezTo>
                <a:cubicBezTo>
                  <a:pt x="15968" y="21401"/>
                  <a:pt x="15978" y="21377"/>
                  <a:pt x="15978" y="21377"/>
                </a:cubicBezTo>
                <a:lnTo>
                  <a:pt x="16192" y="20413"/>
                </a:lnTo>
                <a:cubicBezTo>
                  <a:pt x="16192" y="18905"/>
                  <a:pt x="20943" y="11057"/>
                  <a:pt x="21151" y="10405"/>
                </a:cubicBezTo>
                <a:cubicBezTo>
                  <a:pt x="21158" y="10385"/>
                  <a:pt x="21156" y="10368"/>
                  <a:pt x="21141" y="10356"/>
                </a:cubicBezTo>
                <a:cubicBezTo>
                  <a:pt x="21438" y="9621"/>
                  <a:pt x="21600" y="8841"/>
                  <a:pt x="21600" y="8034"/>
                </a:cubicBezTo>
                <a:cubicBezTo>
                  <a:pt x="21600" y="3597"/>
                  <a:pt x="16767" y="0"/>
                  <a:pt x="10802" y="0"/>
                </a:cubicBezTo>
                <a:close/>
              </a:path>
            </a:pathLst>
          </a:custGeom>
          <a:ln w="25400">
            <a:solidFill>
              <a:srgbClr val="FFFFFF">
                <a:alpha val="82627"/>
              </a:srgbClr>
            </a:solidFill>
            <a:miter lim="400000"/>
          </a:ln>
        </p:spPr>
        <p:txBody>
          <a:bodyPr lIns="15742" tIns="15742" rIns="15742" bIns="15742" anchor="ctr"/>
          <a:lstStyle/>
          <a:p>
            <a:pPr defTabSz="643584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0" name="CONOSCI E CONFRONTA LE OFFERTE"/>
          <p:cNvSpPr txBox="1"/>
          <p:nvPr/>
        </p:nvSpPr>
        <p:spPr>
          <a:xfrm>
            <a:off x="2275628" y="1174095"/>
            <a:ext cx="4960467" cy="4592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>
              <a:defRPr sz="2100">
                <a:solidFill>
                  <a:srgbClr val="8B509C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CONOSCI E CONFRONTA LE OFFERTE</a:t>
            </a:r>
          </a:p>
        </p:txBody>
      </p:sp>
      <p:sp>
        <p:nvSpPr>
          <p:cNvPr id="441" name="Come confronto la mia attuale offerta commerciale con quelle che trovo nel portale?"/>
          <p:cNvSpPr txBox="1"/>
          <p:nvPr/>
        </p:nvSpPr>
        <p:spPr>
          <a:xfrm>
            <a:off x="2766884" y="1859812"/>
            <a:ext cx="4464706" cy="511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200" spc="72">
                <a:solidFill>
                  <a:srgbClr val="8B509C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Come confronto la mia attuale offerta commerciale con quelle che trovo nel portale?</a:t>
            </a:r>
          </a:p>
        </p:txBody>
      </p:sp>
      <p:grpSp>
        <p:nvGrpSpPr>
          <p:cNvPr id="450" name="Raggruppa"/>
          <p:cNvGrpSpPr/>
          <p:nvPr/>
        </p:nvGrpSpPr>
        <p:grpSpPr>
          <a:xfrm flipH="1">
            <a:off x="665279" y="1569834"/>
            <a:ext cx="1885699" cy="1848294"/>
            <a:chOff x="11365" y="38053"/>
            <a:chExt cx="1885697" cy="1848293"/>
          </a:xfrm>
        </p:grpSpPr>
        <p:grpSp>
          <p:nvGrpSpPr>
            <p:cNvPr id="447" name="Raggruppa"/>
            <p:cNvGrpSpPr/>
            <p:nvPr/>
          </p:nvGrpSpPr>
          <p:grpSpPr>
            <a:xfrm>
              <a:off x="11365" y="38053"/>
              <a:ext cx="1885698" cy="1848294"/>
              <a:chOff x="11365" y="12653"/>
              <a:chExt cx="1885697" cy="1848293"/>
            </a:xfrm>
          </p:grpSpPr>
          <p:grpSp>
            <p:nvGrpSpPr>
              <p:cNvPr id="445" name="Raggruppa"/>
              <p:cNvGrpSpPr/>
              <p:nvPr/>
            </p:nvGrpSpPr>
            <p:grpSpPr>
              <a:xfrm>
                <a:off x="11365" y="12653"/>
                <a:ext cx="1885698" cy="1848294"/>
                <a:chOff x="11365" y="12653"/>
                <a:chExt cx="1885697" cy="1848293"/>
              </a:xfrm>
            </p:grpSpPr>
            <p:sp>
              <p:nvSpPr>
                <p:cNvPr id="442" name="Rettangolo arrotondato"/>
                <p:cNvSpPr/>
                <p:nvPr/>
              </p:nvSpPr>
              <p:spPr>
                <a:xfrm>
                  <a:off x="85453" y="600971"/>
                  <a:ext cx="959592" cy="634229"/>
                </a:xfrm>
                <a:prstGeom prst="roundRect">
                  <a:avLst>
                    <a:gd name="adj" fmla="val 10217"/>
                  </a:avLst>
                </a:prstGeom>
                <a:solidFill>
                  <a:srgbClr val="000000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15742" tIns="15742" rIns="15742" bIns="15742" numCol="1" anchor="ctr">
                  <a:noAutofit/>
                </a:bodyPr>
                <a:lstStyle/>
                <a:p>
                  <a:pPr defTabSz="643584">
                    <a:defRPr sz="24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43" name="chart-3863644_1920.jpg" descr="chart-3863644_1920.jpg"/>
                <p:cNvPicPr>
                  <a:picLocks noChangeAspect="1"/>
                </p:cNvPicPr>
                <p:nvPr/>
              </p:nvPicPr>
              <p:blipFill>
                <a:blip r:embed="rId11"/>
                <a:srcRect l="33817" t="4379" r="9585" b="9"/>
                <a:stretch>
                  <a:fillRect/>
                </a:stretch>
              </p:blipFill>
              <p:spPr>
                <a:xfrm>
                  <a:off x="11365" y="12653"/>
                  <a:ext cx="1885698" cy="1848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599" extrusionOk="0">
                      <a:moveTo>
                        <a:pt x="16148" y="0"/>
                      </a:moveTo>
                      <a:cubicBezTo>
                        <a:pt x="15534" y="9"/>
                        <a:pt x="15161" y="182"/>
                        <a:pt x="14720" y="636"/>
                      </a:cubicBezTo>
                      <a:cubicBezTo>
                        <a:pt x="14131" y="1243"/>
                        <a:pt x="13581" y="2462"/>
                        <a:pt x="13581" y="3159"/>
                      </a:cubicBezTo>
                      <a:cubicBezTo>
                        <a:pt x="13581" y="3426"/>
                        <a:pt x="13552" y="3487"/>
                        <a:pt x="13352" y="3669"/>
                      </a:cubicBezTo>
                      <a:cubicBezTo>
                        <a:pt x="13226" y="3783"/>
                        <a:pt x="13053" y="4001"/>
                        <a:pt x="12965" y="4156"/>
                      </a:cubicBezTo>
                      <a:cubicBezTo>
                        <a:pt x="12818" y="4411"/>
                        <a:pt x="12808" y="4464"/>
                        <a:pt x="12874" y="4694"/>
                      </a:cubicBezTo>
                      <a:cubicBezTo>
                        <a:pt x="12986" y="5076"/>
                        <a:pt x="13073" y="5072"/>
                        <a:pt x="13073" y="4689"/>
                      </a:cubicBezTo>
                      <a:cubicBezTo>
                        <a:pt x="13073" y="4383"/>
                        <a:pt x="13098" y="4330"/>
                        <a:pt x="13356" y="4049"/>
                      </a:cubicBezTo>
                      <a:cubicBezTo>
                        <a:pt x="13571" y="3816"/>
                        <a:pt x="13655" y="3760"/>
                        <a:pt x="13712" y="3817"/>
                      </a:cubicBezTo>
                      <a:cubicBezTo>
                        <a:pt x="13769" y="3875"/>
                        <a:pt x="13753" y="3993"/>
                        <a:pt x="13653" y="4309"/>
                      </a:cubicBezTo>
                      <a:cubicBezTo>
                        <a:pt x="13581" y="4537"/>
                        <a:pt x="13506" y="4842"/>
                        <a:pt x="13482" y="4986"/>
                      </a:cubicBezTo>
                      <a:cubicBezTo>
                        <a:pt x="13423" y="5342"/>
                        <a:pt x="13356" y="5461"/>
                        <a:pt x="13037" y="5802"/>
                      </a:cubicBezTo>
                      <a:cubicBezTo>
                        <a:pt x="12604" y="6265"/>
                        <a:pt x="12524" y="6690"/>
                        <a:pt x="12919" y="6424"/>
                      </a:cubicBezTo>
                      <a:cubicBezTo>
                        <a:pt x="13160" y="6262"/>
                        <a:pt x="13408" y="5872"/>
                        <a:pt x="13608" y="5339"/>
                      </a:cubicBezTo>
                      <a:cubicBezTo>
                        <a:pt x="13814" y="4793"/>
                        <a:pt x="13885" y="4672"/>
                        <a:pt x="13978" y="4731"/>
                      </a:cubicBezTo>
                      <a:cubicBezTo>
                        <a:pt x="14085" y="4799"/>
                        <a:pt x="13988" y="5409"/>
                        <a:pt x="13784" y="5928"/>
                      </a:cubicBezTo>
                      <a:cubicBezTo>
                        <a:pt x="13601" y="6393"/>
                        <a:pt x="13577" y="6420"/>
                        <a:pt x="13262" y="6563"/>
                      </a:cubicBezTo>
                      <a:cubicBezTo>
                        <a:pt x="13081" y="6645"/>
                        <a:pt x="12704" y="6876"/>
                        <a:pt x="12424" y="7078"/>
                      </a:cubicBezTo>
                      <a:cubicBezTo>
                        <a:pt x="12175" y="7257"/>
                        <a:pt x="11998" y="7367"/>
                        <a:pt x="11911" y="7388"/>
                      </a:cubicBezTo>
                      <a:cubicBezTo>
                        <a:pt x="11861" y="8340"/>
                        <a:pt x="11811" y="9247"/>
                        <a:pt x="11762" y="10204"/>
                      </a:cubicBezTo>
                      <a:lnTo>
                        <a:pt x="12132" y="9911"/>
                      </a:lnTo>
                      <a:cubicBezTo>
                        <a:pt x="12403" y="9695"/>
                        <a:pt x="12668" y="9504"/>
                        <a:pt x="12717" y="9485"/>
                      </a:cubicBezTo>
                      <a:cubicBezTo>
                        <a:pt x="12808" y="9449"/>
                        <a:pt x="13199" y="9901"/>
                        <a:pt x="13199" y="10041"/>
                      </a:cubicBezTo>
                      <a:cubicBezTo>
                        <a:pt x="13199" y="10148"/>
                        <a:pt x="12084" y="13612"/>
                        <a:pt x="11821" y="14322"/>
                      </a:cubicBezTo>
                      <a:cubicBezTo>
                        <a:pt x="11656" y="14767"/>
                        <a:pt x="11577" y="14946"/>
                        <a:pt x="11519" y="14976"/>
                      </a:cubicBezTo>
                      <a:cubicBezTo>
                        <a:pt x="11502" y="15298"/>
                        <a:pt x="11476" y="15857"/>
                        <a:pt x="11465" y="16052"/>
                      </a:cubicBezTo>
                      <a:lnTo>
                        <a:pt x="11389" y="17392"/>
                      </a:lnTo>
                      <a:lnTo>
                        <a:pt x="10722" y="17397"/>
                      </a:lnTo>
                      <a:cubicBezTo>
                        <a:pt x="10662" y="17398"/>
                        <a:pt x="10555" y="17393"/>
                        <a:pt x="10479" y="17392"/>
                      </a:cubicBezTo>
                      <a:cubicBezTo>
                        <a:pt x="10474" y="17466"/>
                        <a:pt x="10448" y="17595"/>
                        <a:pt x="10403" y="17736"/>
                      </a:cubicBezTo>
                      <a:cubicBezTo>
                        <a:pt x="10336" y="17942"/>
                        <a:pt x="10241" y="18288"/>
                        <a:pt x="10191" y="18510"/>
                      </a:cubicBezTo>
                      <a:cubicBezTo>
                        <a:pt x="10108" y="18883"/>
                        <a:pt x="10109" y="18923"/>
                        <a:pt x="10214" y="19020"/>
                      </a:cubicBezTo>
                      <a:cubicBezTo>
                        <a:pt x="10322" y="19121"/>
                        <a:pt x="10323" y="19143"/>
                        <a:pt x="10200" y="19530"/>
                      </a:cubicBezTo>
                      <a:cubicBezTo>
                        <a:pt x="10109" y="19816"/>
                        <a:pt x="10059" y="20181"/>
                        <a:pt x="10038" y="20769"/>
                      </a:cubicBezTo>
                      <a:lnTo>
                        <a:pt x="10011" y="21599"/>
                      </a:lnTo>
                      <a:lnTo>
                        <a:pt x="18232" y="21599"/>
                      </a:lnTo>
                      <a:lnTo>
                        <a:pt x="18093" y="21362"/>
                      </a:lnTo>
                      <a:cubicBezTo>
                        <a:pt x="18018" y="21231"/>
                        <a:pt x="17979" y="21104"/>
                        <a:pt x="18007" y="21080"/>
                      </a:cubicBezTo>
                      <a:cubicBezTo>
                        <a:pt x="18035" y="21055"/>
                        <a:pt x="18313" y="20962"/>
                        <a:pt x="18624" y="20875"/>
                      </a:cubicBezTo>
                      <a:lnTo>
                        <a:pt x="19191" y="20718"/>
                      </a:lnTo>
                      <a:lnTo>
                        <a:pt x="19146" y="17977"/>
                      </a:lnTo>
                      <a:cubicBezTo>
                        <a:pt x="19122" y="16468"/>
                        <a:pt x="19121" y="15211"/>
                        <a:pt x="19146" y="15185"/>
                      </a:cubicBezTo>
                      <a:cubicBezTo>
                        <a:pt x="19171" y="15159"/>
                        <a:pt x="19313" y="15240"/>
                        <a:pt x="19461" y="15366"/>
                      </a:cubicBezTo>
                      <a:cubicBezTo>
                        <a:pt x="19889" y="15725"/>
                        <a:pt x="20395" y="15629"/>
                        <a:pt x="20691" y="15129"/>
                      </a:cubicBezTo>
                      <a:cubicBezTo>
                        <a:pt x="20919" y="14743"/>
                        <a:pt x="21224" y="13156"/>
                        <a:pt x="21393" y="11734"/>
                      </a:cubicBezTo>
                      <a:lnTo>
                        <a:pt x="21393" y="8585"/>
                      </a:lnTo>
                      <a:cubicBezTo>
                        <a:pt x="21298" y="8091"/>
                        <a:pt x="21157" y="7712"/>
                        <a:pt x="20961" y="7500"/>
                      </a:cubicBezTo>
                      <a:cubicBezTo>
                        <a:pt x="20705" y="7223"/>
                        <a:pt x="20012" y="6864"/>
                        <a:pt x="19457" y="6716"/>
                      </a:cubicBezTo>
                      <a:cubicBezTo>
                        <a:pt x="19282" y="6670"/>
                        <a:pt x="19117" y="6608"/>
                        <a:pt x="19088" y="6581"/>
                      </a:cubicBezTo>
                      <a:cubicBezTo>
                        <a:pt x="19059" y="6555"/>
                        <a:pt x="19135" y="6387"/>
                        <a:pt x="19259" y="6210"/>
                      </a:cubicBezTo>
                      <a:cubicBezTo>
                        <a:pt x="19590" y="5737"/>
                        <a:pt x="19807" y="5220"/>
                        <a:pt x="19808" y="4898"/>
                      </a:cubicBezTo>
                      <a:cubicBezTo>
                        <a:pt x="19809" y="4559"/>
                        <a:pt x="19110" y="2523"/>
                        <a:pt x="18692" y="1647"/>
                      </a:cubicBezTo>
                      <a:cubicBezTo>
                        <a:pt x="18350" y="932"/>
                        <a:pt x="17986" y="527"/>
                        <a:pt x="17422" y="241"/>
                      </a:cubicBezTo>
                      <a:cubicBezTo>
                        <a:pt x="17077" y="67"/>
                        <a:pt x="16918" y="30"/>
                        <a:pt x="16422" y="5"/>
                      </a:cubicBezTo>
                      <a:cubicBezTo>
                        <a:pt x="16324" y="0"/>
                        <a:pt x="16235" y="-1"/>
                        <a:pt x="16148" y="0"/>
                      </a:cubicBezTo>
                      <a:close/>
                      <a:moveTo>
                        <a:pt x="912" y="7722"/>
                      </a:moveTo>
                      <a:cubicBezTo>
                        <a:pt x="850" y="7745"/>
                        <a:pt x="759" y="7760"/>
                        <a:pt x="659" y="7760"/>
                      </a:cubicBezTo>
                      <a:cubicBezTo>
                        <a:pt x="-12" y="7760"/>
                        <a:pt x="-207" y="7926"/>
                        <a:pt x="245" y="8112"/>
                      </a:cubicBezTo>
                      <a:cubicBezTo>
                        <a:pt x="557" y="8240"/>
                        <a:pt x="583" y="8305"/>
                        <a:pt x="497" y="8696"/>
                      </a:cubicBezTo>
                      <a:cubicBezTo>
                        <a:pt x="417" y="9067"/>
                        <a:pt x="556" y="9837"/>
                        <a:pt x="758" y="10129"/>
                      </a:cubicBezTo>
                      <a:cubicBezTo>
                        <a:pt x="777" y="10156"/>
                        <a:pt x="795" y="10183"/>
                        <a:pt x="808" y="10208"/>
                      </a:cubicBezTo>
                      <a:cubicBezTo>
                        <a:pt x="823" y="10161"/>
                        <a:pt x="837" y="10106"/>
                        <a:pt x="840" y="10078"/>
                      </a:cubicBezTo>
                      <a:cubicBezTo>
                        <a:pt x="843" y="10044"/>
                        <a:pt x="975" y="9990"/>
                        <a:pt x="1132" y="9958"/>
                      </a:cubicBezTo>
                      <a:cubicBezTo>
                        <a:pt x="1289" y="9926"/>
                        <a:pt x="1454" y="9869"/>
                        <a:pt x="1497" y="9833"/>
                      </a:cubicBezTo>
                      <a:cubicBezTo>
                        <a:pt x="1551" y="9787"/>
                        <a:pt x="1587" y="9801"/>
                        <a:pt x="1609" y="9884"/>
                      </a:cubicBezTo>
                      <a:cubicBezTo>
                        <a:pt x="1627" y="9785"/>
                        <a:pt x="1645" y="9715"/>
                        <a:pt x="1668" y="9670"/>
                      </a:cubicBezTo>
                      <a:cubicBezTo>
                        <a:pt x="1795" y="9417"/>
                        <a:pt x="1811" y="9033"/>
                        <a:pt x="1704" y="8729"/>
                      </a:cubicBezTo>
                      <a:cubicBezTo>
                        <a:pt x="1688" y="8683"/>
                        <a:pt x="1674" y="8609"/>
                        <a:pt x="1668" y="8492"/>
                      </a:cubicBezTo>
                      <a:cubicBezTo>
                        <a:pt x="1624" y="8631"/>
                        <a:pt x="1567" y="8579"/>
                        <a:pt x="1479" y="8478"/>
                      </a:cubicBezTo>
                      <a:cubicBezTo>
                        <a:pt x="1417" y="8408"/>
                        <a:pt x="1273" y="8330"/>
                        <a:pt x="1155" y="8307"/>
                      </a:cubicBezTo>
                      <a:cubicBezTo>
                        <a:pt x="1037" y="8284"/>
                        <a:pt x="928" y="8245"/>
                        <a:pt x="912" y="8219"/>
                      </a:cubicBezTo>
                      <a:cubicBezTo>
                        <a:pt x="902" y="8203"/>
                        <a:pt x="903" y="7997"/>
                        <a:pt x="912" y="7722"/>
                      </a:cubicBezTo>
                      <a:close/>
                    </a:path>
                  </a:pathLst>
                </a:custGeom>
                <a:ln w="3175" cap="flat">
                  <a:noFill/>
                  <a:miter lim="400000"/>
                </a:ln>
                <a:effectLst/>
              </p:spPr>
            </p:pic>
            <p:sp>
              <p:nvSpPr>
                <p:cNvPr id="444" name="Rettangolo"/>
                <p:cNvSpPr/>
                <p:nvPr/>
              </p:nvSpPr>
              <p:spPr>
                <a:xfrm>
                  <a:off x="68176" y="1268622"/>
                  <a:ext cx="971983" cy="5911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EE9ED2"/>
                    </a:gs>
                    <a:gs pos="100000">
                      <a:srgbClr val="C153C2"/>
                    </a:gs>
                  </a:gsLst>
                  <a:lin ang="5400000" scaled="0"/>
                </a:gradFill>
                <a:ln w="9525" cap="flat">
                  <a:solidFill>
                    <a:srgbClr val="C153C2"/>
                  </a:solidFill>
                  <a:prstDash val="solid"/>
                  <a:miter lim="400000"/>
                </a:ln>
                <a:effectLst/>
              </p:spPr>
              <p:txBody>
                <a:bodyPr wrap="square" lIns="15742" tIns="15742" rIns="15742" bIns="15742" numCol="1" anchor="ctr">
                  <a:noAutofit/>
                </a:bodyPr>
                <a:lstStyle/>
                <a:p>
                  <a:pPr defTabSz="643584">
                    <a:defRPr sz="24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446" name="Rettangolo arrotondato"/>
              <p:cNvSpPr/>
              <p:nvPr/>
            </p:nvSpPr>
            <p:spPr>
              <a:xfrm>
                <a:off x="30926" y="1229600"/>
                <a:ext cx="1057219" cy="453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5742" tIns="15742" rIns="15742" bIns="15742" numCol="1" anchor="ctr">
                <a:noAutofit/>
              </a:bodyPr>
              <a:lstStyle/>
              <a:p>
                <a:pPr defTabSz="643584">
                  <a:defRPr sz="2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448" name="Rettangolo"/>
            <p:cNvSpPr/>
            <p:nvPr/>
          </p:nvSpPr>
          <p:spPr>
            <a:xfrm>
              <a:off x="198277" y="1426449"/>
              <a:ext cx="713068" cy="459464"/>
            </a:xfrm>
            <a:prstGeom prst="rect">
              <a:avLst/>
            </a:prstGeom>
            <a:noFill/>
            <a:ln w="9525" cap="flat">
              <a:solidFill>
                <a:srgbClr val="B45ABD"/>
              </a:solidFill>
              <a:prstDash val="solid"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449" name="Schermata 2021-07-07 alle 18.30.34.png" descr="Schermata 2021-07-07 alle 18.30.34.png"/>
            <p:cNvPicPr>
              <a:picLocks noChangeAspect="1"/>
            </p:cNvPicPr>
            <p:nvPr/>
          </p:nvPicPr>
          <p:blipFill>
            <a:blip r:embed="rId12"/>
            <a:srcRect r="5445" b="4564"/>
            <a:stretch>
              <a:fillRect/>
            </a:stretch>
          </p:blipFill>
          <p:spPr>
            <a:xfrm flipH="1">
              <a:off x="179152" y="701233"/>
              <a:ext cx="795049" cy="52299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451" name="Riepilogo delle caratteristiche contrattuali"/>
          <p:cNvSpPr txBox="1"/>
          <p:nvPr/>
        </p:nvSpPr>
        <p:spPr>
          <a:xfrm>
            <a:off x="5939342" y="3787714"/>
            <a:ext cx="1625998" cy="5635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Riepilogo delle caratteristiche contrattuali</a:t>
            </a:r>
          </a:p>
        </p:txBody>
      </p:sp>
      <p:sp>
        <p:nvSpPr>
          <p:cNvPr id="452" name="Possibilità di passare a offerte a prezzo fisso e prezzo variabile"/>
          <p:cNvSpPr txBox="1"/>
          <p:nvPr/>
        </p:nvSpPr>
        <p:spPr>
          <a:xfrm>
            <a:off x="5939342" y="4528415"/>
            <a:ext cx="1206296" cy="741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Possibilità di passare a offerte a prezzo fisso e prezzo variabile</a:t>
            </a:r>
          </a:p>
        </p:txBody>
      </p:sp>
      <p:sp>
        <p:nvSpPr>
          <p:cNvPr id="453" name="Costo del servizio di maggior tutela"/>
          <p:cNvSpPr txBox="1"/>
          <p:nvPr/>
        </p:nvSpPr>
        <p:spPr>
          <a:xfrm>
            <a:off x="5939342" y="5856362"/>
            <a:ext cx="1206296" cy="385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Costo del servizio di 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maggior tutela</a:t>
            </a:r>
          </a:p>
        </p:txBody>
      </p:sp>
      <p:sp>
        <p:nvSpPr>
          <p:cNvPr id="454" name="Costo dell’offerta più conveniente sul mercato libero"/>
          <p:cNvSpPr txBox="1"/>
          <p:nvPr/>
        </p:nvSpPr>
        <p:spPr>
          <a:xfrm>
            <a:off x="5939342" y="6619899"/>
            <a:ext cx="1297841" cy="741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Costo dell’offerta più conveniente sul 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mercato libero</a:t>
            </a:r>
          </a:p>
        </p:txBody>
      </p:sp>
      <p:grpSp>
        <p:nvGrpSpPr>
          <p:cNvPr id="461" name="Raggruppa"/>
          <p:cNvGrpSpPr/>
          <p:nvPr/>
        </p:nvGrpSpPr>
        <p:grpSpPr>
          <a:xfrm>
            <a:off x="266038" y="3309652"/>
            <a:ext cx="5456012" cy="4261694"/>
            <a:chOff x="0" y="0"/>
            <a:chExt cx="5456010" cy="4261692"/>
          </a:xfrm>
        </p:grpSpPr>
        <p:pic>
          <p:nvPicPr>
            <p:cNvPr id="455" name="Schermata 2021-07-07 alle 18.42.34.png" descr="Schermata 2021-07-07 alle 18.42.34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56011" cy="426169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56" name="Rettangolo"/>
            <p:cNvSpPr/>
            <p:nvPr/>
          </p:nvSpPr>
          <p:spPr>
            <a:xfrm>
              <a:off x="2529079" y="3396814"/>
              <a:ext cx="1270001" cy="385753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7" name="NOME FORNITORE…"/>
            <p:cNvSpPr txBox="1"/>
            <p:nvPr/>
          </p:nvSpPr>
          <p:spPr>
            <a:xfrm>
              <a:off x="2529079" y="3396814"/>
              <a:ext cx="1376893" cy="3350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spAutoFit/>
            </a:bodyPr>
            <a:lstStyle/>
            <a:p>
              <a:pPr algn="l" defTabSz="457200">
                <a:defRPr sz="950" spc="19">
                  <a:solidFill>
                    <a:srgbClr val="000000"/>
                  </a:solidFill>
                  <a:latin typeface="Graphik-Medium"/>
                  <a:ea typeface="Graphik-Medium"/>
                  <a:cs typeface="Graphik-Medium"/>
                  <a:sym typeface="Graphik Medium"/>
                </a:defRPr>
              </a:pPr>
              <a:r>
                <a:t>NOME FORNITORE</a:t>
              </a:r>
            </a:p>
            <a:p>
              <a:pPr algn="l" defTabSz="457200">
                <a:defRPr sz="950" cap="small" spc="19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NOME OFFERTA</a:t>
              </a:r>
            </a:p>
          </p:txBody>
        </p:sp>
        <p:sp>
          <p:nvSpPr>
            <p:cNvPr id="458" name="Rettangolo"/>
            <p:cNvSpPr/>
            <p:nvPr/>
          </p:nvSpPr>
          <p:spPr>
            <a:xfrm>
              <a:off x="1530578" y="3396814"/>
              <a:ext cx="958024" cy="49329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9" name="Stella"/>
            <p:cNvSpPr/>
            <p:nvPr/>
          </p:nvSpPr>
          <p:spPr>
            <a:xfrm>
              <a:off x="1634116" y="3427587"/>
              <a:ext cx="203602" cy="19363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60" name="logo…"/>
            <p:cNvSpPr txBox="1"/>
            <p:nvPr/>
          </p:nvSpPr>
          <p:spPr>
            <a:xfrm>
              <a:off x="1840633" y="3434730"/>
              <a:ext cx="1376893" cy="3099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spAutoFit/>
            </a:bodyPr>
            <a:lstStyle/>
            <a:p>
              <a:pPr algn="l" defTabSz="457200">
                <a:defRPr sz="950" spc="19">
                  <a:solidFill>
                    <a:srgbClr val="000000"/>
                  </a:solidFill>
                  <a:latin typeface="Graphik-Medium"/>
                  <a:ea typeface="Graphik-Medium"/>
                  <a:cs typeface="Graphik-Medium"/>
                  <a:sym typeface="Graphik Medium"/>
                </a:defRPr>
              </a:pPr>
              <a:r>
                <a:t>logo</a:t>
              </a:r>
            </a:p>
            <a:p>
              <a:pPr algn="l" defTabSz="457200">
                <a:defRPr sz="950" cap="small" spc="19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fornitore</a:t>
              </a:r>
            </a:p>
          </p:txBody>
        </p:sp>
      </p:grpSp>
      <p:pic>
        <p:nvPicPr>
          <p:cNvPr id="462" name="Linea Linea" descr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396851">
            <a:off x="5682503" y="3863937"/>
            <a:ext cx="123505" cy="287558"/>
          </a:xfrm>
          <a:prstGeom prst="rect">
            <a:avLst/>
          </a:prstGeom>
        </p:spPr>
      </p:pic>
      <p:pic>
        <p:nvPicPr>
          <p:cNvPr id="464" name="Linea Linea" descr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396851">
            <a:off x="5682503" y="4515737"/>
            <a:ext cx="123505" cy="287559"/>
          </a:xfrm>
          <a:prstGeom prst="rect">
            <a:avLst/>
          </a:prstGeom>
        </p:spPr>
      </p:pic>
      <p:pic>
        <p:nvPicPr>
          <p:cNvPr id="466" name="Linea Linea" descr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396851">
            <a:off x="5682503" y="5843685"/>
            <a:ext cx="123505" cy="287559"/>
          </a:xfrm>
          <a:prstGeom prst="rect">
            <a:avLst/>
          </a:prstGeom>
        </p:spPr>
      </p:pic>
      <p:pic>
        <p:nvPicPr>
          <p:cNvPr id="468" name="Linea Linea" descr="Linea 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396851">
            <a:off x="5682503" y="6628504"/>
            <a:ext cx="123505" cy="287559"/>
          </a:xfrm>
          <a:prstGeom prst="rect">
            <a:avLst/>
          </a:prstGeom>
        </p:spPr>
      </p:pic>
      <p:sp>
        <p:nvSpPr>
          <p:cNvPr id="470" name="Periodo nel quale è possibile sottoscrivere l’offerta"/>
          <p:cNvSpPr txBox="1"/>
          <p:nvPr/>
        </p:nvSpPr>
        <p:spPr>
          <a:xfrm>
            <a:off x="5939342" y="7361251"/>
            <a:ext cx="1512712" cy="741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-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Periodo nel quale è possibile sottoscrivere l’offerta</a:t>
            </a:r>
            <a:endParaRPr>
              <a:latin typeface="Graphik-Medium"/>
              <a:ea typeface="Graphik-Medium"/>
              <a:cs typeface="Graphik-Medium"/>
              <a:sym typeface="Graphik Medium"/>
            </a:endParaRPr>
          </a:p>
        </p:txBody>
      </p:sp>
      <p:pic>
        <p:nvPicPr>
          <p:cNvPr id="471" name="Linea Forma" descr="Linea Forma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5396851">
            <a:off x="4864257" y="6428436"/>
            <a:ext cx="400611" cy="1749218"/>
          </a:xfrm>
          <a:prstGeom prst="rect">
            <a:avLst/>
          </a:prstGeom>
        </p:spPr>
      </p:pic>
      <p:sp>
        <p:nvSpPr>
          <p:cNvPr id="473" name="Confronto con il costo della maggior tutela"/>
          <p:cNvSpPr txBox="1"/>
          <p:nvPr/>
        </p:nvSpPr>
        <p:spPr>
          <a:xfrm>
            <a:off x="5939342" y="8115302"/>
            <a:ext cx="1512712" cy="5635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l" defTabSz="457200">
              <a:defRPr sz="1050" spc="-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Confronto con il costo della 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maggior tutela</a:t>
            </a:r>
          </a:p>
        </p:txBody>
      </p:sp>
      <p:pic>
        <p:nvPicPr>
          <p:cNvPr id="474" name="Linea Forma" descr="Linea Forma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5396851">
            <a:off x="4264249" y="6574195"/>
            <a:ext cx="869533" cy="2346900"/>
          </a:xfrm>
          <a:prstGeom prst="rect">
            <a:avLst/>
          </a:prstGeom>
        </p:spPr>
      </p:pic>
      <p:pic>
        <p:nvPicPr>
          <p:cNvPr id="476" name="Schermata 2021-07-07 alle 19.03.57.png" descr="Schermata 2021-07-07 alle 19.03.57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361" y="7571345"/>
            <a:ext cx="1015472" cy="1332123"/>
          </a:xfrm>
          <a:prstGeom prst="rect">
            <a:avLst/>
          </a:prstGeom>
          <a:ln w="3175">
            <a:miter lim="400000"/>
          </a:ln>
        </p:spPr>
      </p:pic>
      <p:sp>
        <p:nvSpPr>
          <p:cNvPr id="477" name="È possibile affinare la ricerca introducendo ulteriori criteri"/>
          <p:cNvSpPr txBox="1"/>
          <p:nvPr/>
        </p:nvSpPr>
        <p:spPr>
          <a:xfrm>
            <a:off x="392207" y="9150638"/>
            <a:ext cx="1297842" cy="741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l" defTabSz="457200">
              <a:defRPr sz="1050" spc="-10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È possibile affinare la ricerca introducendo ulteriori criteri</a:t>
            </a:r>
          </a:p>
        </p:txBody>
      </p:sp>
      <p:pic>
        <p:nvPicPr>
          <p:cNvPr id="478" name="Linea Linea" descr="Linea Linea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596851">
            <a:off x="665065" y="8854700"/>
            <a:ext cx="123504" cy="308765"/>
          </a:xfrm>
          <a:prstGeom prst="rect">
            <a:avLst/>
          </a:prstGeom>
        </p:spPr>
      </p:pic>
      <p:grpSp>
        <p:nvGrpSpPr>
          <p:cNvPr id="492" name="Raggruppa"/>
          <p:cNvGrpSpPr/>
          <p:nvPr/>
        </p:nvGrpSpPr>
        <p:grpSpPr>
          <a:xfrm>
            <a:off x="1675394" y="7609685"/>
            <a:ext cx="3989872" cy="2282306"/>
            <a:chOff x="0" y="0"/>
            <a:chExt cx="3989871" cy="2282304"/>
          </a:xfrm>
        </p:grpSpPr>
        <p:pic>
          <p:nvPicPr>
            <p:cNvPr id="480" name="Schermata 2021-07-07 alle 19.06.12.png" descr="Schermata 2021-07-07 alle 19.06.12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25400" y="1136578"/>
              <a:ext cx="3964472" cy="114572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488" name="Raggruppa"/>
            <p:cNvGrpSpPr/>
            <p:nvPr/>
          </p:nvGrpSpPr>
          <p:grpSpPr>
            <a:xfrm>
              <a:off x="0" y="0"/>
              <a:ext cx="3964472" cy="1579039"/>
              <a:chOff x="0" y="0"/>
              <a:chExt cx="3964471" cy="1579038"/>
            </a:xfrm>
          </p:grpSpPr>
          <p:pic>
            <p:nvPicPr>
              <p:cNvPr id="481" name="Schermata 2021-07-07 alle 18.58.16.png" descr="Schermata 2021-07-07 alle 18.58.16.png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3964472" cy="113085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482" name="Rettangolo"/>
              <p:cNvSpPr/>
              <p:nvPr/>
            </p:nvSpPr>
            <p:spPr>
              <a:xfrm>
                <a:off x="102741" y="88202"/>
                <a:ext cx="2490355" cy="347837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5742" tIns="15742" rIns="15742" bIns="15742" numCol="1" anchor="ctr">
                <a:noAutofit/>
              </a:bodyPr>
              <a:lstStyle/>
              <a:p>
                <a:pPr defTabSz="643584">
                  <a:defRPr sz="2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486" name="Raggruppa"/>
              <p:cNvGrpSpPr/>
              <p:nvPr/>
            </p:nvGrpSpPr>
            <p:grpSpPr>
              <a:xfrm>
                <a:off x="215069" y="75095"/>
                <a:ext cx="2277176" cy="348651"/>
                <a:chOff x="5251" y="0"/>
                <a:chExt cx="2277175" cy="348650"/>
              </a:xfrm>
            </p:grpSpPr>
            <p:sp>
              <p:nvSpPr>
                <p:cNvPr id="483" name="NOME FORNITORE…"/>
                <p:cNvSpPr txBox="1"/>
                <p:nvPr/>
              </p:nvSpPr>
              <p:spPr>
                <a:xfrm>
                  <a:off x="902309" y="0"/>
                  <a:ext cx="1380118" cy="33586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5742" tIns="15742" rIns="15742" bIns="15742" numCol="1" anchor="ctr">
                  <a:noAutofit/>
                </a:bodyPr>
                <a:lstStyle/>
                <a:p>
                  <a:pPr algn="l" defTabSz="457200">
                    <a:defRPr sz="950" spc="19">
                      <a:solidFill>
                        <a:srgbClr val="000000"/>
                      </a:solidFill>
                      <a:latin typeface="Graphik-Medium"/>
                      <a:ea typeface="Graphik-Medium"/>
                      <a:cs typeface="Graphik-Medium"/>
                      <a:sym typeface="Graphik Medium"/>
                    </a:defRPr>
                  </a:pPr>
                  <a:r>
                    <a:t>NOME FORNITORE</a:t>
                  </a:r>
                </a:p>
                <a:p>
                  <a:pPr algn="l" defTabSz="457200">
                    <a:defRPr sz="950" cap="small" spc="19">
                      <a:solidFill>
                        <a:srgbClr val="000000"/>
                      </a:solidFill>
                      <a:latin typeface="Graphik"/>
                      <a:ea typeface="Graphik"/>
                      <a:cs typeface="Graphik"/>
                      <a:sym typeface="Graphik"/>
                    </a:defRPr>
                  </a:pPr>
                  <a:r>
                    <a:t>NOME OFFERTA</a:t>
                  </a:r>
                </a:p>
              </p:txBody>
            </p:sp>
            <p:sp>
              <p:nvSpPr>
                <p:cNvPr id="484" name="Stella"/>
                <p:cNvSpPr/>
                <p:nvPr/>
              </p:nvSpPr>
              <p:spPr>
                <a:xfrm>
                  <a:off x="5251" y="30844"/>
                  <a:ext cx="204078" cy="194091"/>
                </a:xfrm>
                <a:prstGeom prst="star5">
                  <a:avLst>
                    <a:gd name="adj" fmla="val 19100"/>
                    <a:gd name="hf" fmla="val 105146"/>
                    <a:gd name="vf" fmla="val 110557"/>
                  </a:avLst>
                </a:prstGeom>
                <a:solidFill>
                  <a:srgbClr val="000000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15742" tIns="15742" rIns="15742" bIns="15742" numCol="1" anchor="ctr">
                  <a:noAutofit/>
                </a:bodyPr>
                <a:lstStyle/>
                <a:p>
                  <a:pPr defTabSz="643584">
                    <a:defRPr sz="24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85" name="logo…"/>
                <p:cNvSpPr txBox="1"/>
                <p:nvPr/>
              </p:nvSpPr>
              <p:spPr>
                <a:xfrm>
                  <a:off x="212251" y="38004"/>
                  <a:ext cx="1380118" cy="31064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5742" tIns="15742" rIns="15742" bIns="15742" numCol="1" anchor="ctr">
                  <a:noAutofit/>
                </a:bodyPr>
                <a:lstStyle/>
                <a:p>
                  <a:pPr algn="l" defTabSz="457200">
                    <a:defRPr sz="950" spc="19">
                      <a:solidFill>
                        <a:srgbClr val="000000"/>
                      </a:solidFill>
                      <a:latin typeface="Graphik-Medium"/>
                      <a:ea typeface="Graphik-Medium"/>
                      <a:cs typeface="Graphik-Medium"/>
                      <a:sym typeface="Graphik Medium"/>
                    </a:defRPr>
                  </a:pPr>
                  <a:r>
                    <a:t>logo</a:t>
                  </a:r>
                </a:p>
                <a:p>
                  <a:pPr algn="l" defTabSz="457200">
                    <a:defRPr sz="950" cap="small" spc="19">
                      <a:solidFill>
                        <a:srgbClr val="000000"/>
                      </a:solidFill>
                      <a:latin typeface="Graphik"/>
                      <a:ea typeface="Graphik"/>
                      <a:cs typeface="Graphik"/>
                      <a:sym typeface="Graphik"/>
                    </a:defRPr>
                  </a:pPr>
                  <a:r>
                    <a:t>fornitore</a:t>
                  </a:r>
                </a:p>
              </p:txBody>
            </p:sp>
          </p:grpSp>
          <p:sp>
            <p:nvSpPr>
              <p:cNvPr id="487" name="Rettangolo"/>
              <p:cNvSpPr/>
              <p:nvPr/>
            </p:nvSpPr>
            <p:spPr>
              <a:xfrm>
                <a:off x="114300" y="1231202"/>
                <a:ext cx="2478796" cy="347837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5742" tIns="15742" rIns="15742" bIns="15742" numCol="1" anchor="ctr">
                <a:noAutofit/>
              </a:bodyPr>
              <a:lstStyle/>
              <a:p>
                <a:pPr defTabSz="643584">
                  <a:defRPr sz="2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489" name="NOME FORNITORE…"/>
            <p:cNvSpPr txBox="1"/>
            <p:nvPr/>
          </p:nvSpPr>
          <p:spPr>
            <a:xfrm>
              <a:off x="1077684" y="1231202"/>
              <a:ext cx="1376893" cy="3350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spAutoFit/>
            </a:bodyPr>
            <a:lstStyle/>
            <a:p>
              <a:pPr algn="l" defTabSz="457200">
                <a:defRPr sz="950" spc="19">
                  <a:solidFill>
                    <a:srgbClr val="000000"/>
                  </a:solidFill>
                  <a:latin typeface="Graphik-Medium"/>
                  <a:ea typeface="Graphik-Medium"/>
                  <a:cs typeface="Graphik-Medium"/>
                  <a:sym typeface="Graphik Medium"/>
                </a:defRPr>
              </a:pPr>
              <a:r>
                <a:t>NOME FORNITORE</a:t>
              </a:r>
            </a:p>
            <a:p>
              <a:pPr algn="l" defTabSz="457200">
                <a:defRPr sz="950" cap="small" spc="19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NOME OFFERTA</a:t>
              </a:r>
            </a:p>
          </p:txBody>
        </p:sp>
        <p:sp>
          <p:nvSpPr>
            <p:cNvPr id="490" name="Stella"/>
            <p:cNvSpPr/>
            <p:nvPr/>
          </p:nvSpPr>
          <p:spPr>
            <a:xfrm>
              <a:off x="182722" y="1261974"/>
              <a:ext cx="203601" cy="19363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1" name="logo…"/>
            <p:cNvSpPr txBox="1"/>
            <p:nvPr/>
          </p:nvSpPr>
          <p:spPr>
            <a:xfrm>
              <a:off x="389238" y="1269118"/>
              <a:ext cx="1376893" cy="3099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742" tIns="15742" rIns="15742" bIns="15742" numCol="1" anchor="ctr">
              <a:spAutoFit/>
            </a:bodyPr>
            <a:lstStyle/>
            <a:p>
              <a:pPr algn="l" defTabSz="457200">
                <a:defRPr sz="950" spc="19">
                  <a:solidFill>
                    <a:srgbClr val="000000"/>
                  </a:solidFill>
                  <a:latin typeface="Graphik-Medium"/>
                  <a:ea typeface="Graphik-Medium"/>
                  <a:cs typeface="Graphik-Medium"/>
                  <a:sym typeface="Graphik Medium"/>
                </a:defRPr>
              </a:pPr>
              <a:r>
                <a:t>logo</a:t>
              </a:r>
            </a:p>
            <a:p>
              <a:pPr algn="l" defTabSz="457200">
                <a:defRPr sz="950" cap="small" spc="19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fornitore</a:t>
              </a:r>
            </a:p>
          </p:txBody>
        </p:sp>
      </p:grpSp>
      <p:sp>
        <p:nvSpPr>
          <p:cNvPr id="493" name="Cerca il “nome commerciale” della tua attuale offerta nell’elenco che ti viene reso disponibile dal Portale Offerte e verifica se esistono offerte con un rapporto qualità – prezzo che preferisci: hai la possibilità di confrontare con tutte le altre offer"/>
          <p:cNvSpPr/>
          <p:nvPr/>
        </p:nvSpPr>
        <p:spPr>
          <a:xfrm>
            <a:off x="2766884" y="2221995"/>
            <a:ext cx="4706839" cy="145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0" y="0"/>
                </a:moveTo>
                <a:lnTo>
                  <a:pt x="20275" y="0"/>
                </a:lnTo>
                <a:cubicBezTo>
                  <a:pt x="20985" y="2660"/>
                  <a:pt x="21413" y="5993"/>
                  <a:pt x="21496" y="9505"/>
                </a:cubicBezTo>
                <a:cubicBezTo>
                  <a:pt x="21600" y="13905"/>
                  <a:pt x="21161" y="18258"/>
                  <a:pt x="20275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 anchor="ctr"/>
          <a:lstStyle/>
          <a:p>
            <a:pPr algn="l" defTabSz="457200">
              <a:defRPr sz="1050" spc="21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r>
              <a:t>Cerca il “</a:t>
            </a:r>
            <a:r>
              <a:rPr>
                <a:latin typeface="Graphik-Medium"/>
                <a:ea typeface="Graphik-Medium"/>
                <a:cs typeface="Graphik-Medium"/>
                <a:sym typeface="Graphik Medium"/>
              </a:rPr>
              <a:t>nome commerciale</a:t>
            </a:r>
            <a:r>
              <a:t>” della tua attuale offerta nell’elenco che ti viene reso disponibile dal Portale Offerte e verifica se esistono offerte con un rapporto qualità – prezzo che preferisci: hai la possibilità di confrontare con tutte le altre offerte del tuo stesso fornitore e/o con le offerte di tutti gli altri fornitori che aderiscono all’iniziativa</a:t>
            </a:r>
          </a:p>
        </p:txBody>
      </p:sp>
      <p:sp>
        <p:nvSpPr>
          <p:cNvPr id="2" name="ENERGIA…">
            <a:extLst>
              <a:ext uri="{FF2B5EF4-FFF2-40B4-BE49-F238E27FC236}">
                <a16:creationId xmlns:a16="http://schemas.microsoft.com/office/drawing/2014/main" id="{512ED301-CF7B-F5BE-A8CE-356A6C532C30}"/>
              </a:ext>
            </a:extLst>
          </p:cNvPr>
          <p:cNvSpPr/>
          <p:nvPr/>
        </p:nvSpPr>
        <p:spPr>
          <a:xfrm>
            <a:off x="521634" y="152562"/>
            <a:ext cx="2794974" cy="165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127" extrusionOk="0">
                <a:moveTo>
                  <a:pt x="2" y="7440"/>
                </a:moveTo>
                <a:cubicBezTo>
                  <a:pt x="-81" y="3045"/>
                  <a:pt x="2267" y="-473"/>
                  <a:pt x="4961" y="52"/>
                </a:cubicBezTo>
                <a:cubicBezTo>
                  <a:pt x="6236" y="301"/>
                  <a:pt x="7331" y="1423"/>
                  <a:pt x="8473" y="2109"/>
                </a:cubicBezTo>
                <a:cubicBezTo>
                  <a:pt x="10248" y="3178"/>
                  <a:pt x="11221" y="2516"/>
                  <a:pt x="13990" y="2351"/>
                </a:cubicBezTo>
                <a:lnTo>
                  <a:pt x="21519" y="21127"/>
                </a:lnTo>
                <a:lnTo>
                  <a:pt x="8800" y="17387"/>
                </a:lnTo>
                <a:lnTo>
                  <a:pt x="3265" y="16688"/>
                </a:lnTo>
                <a:cubicBezTo>
                  <a:pt x="2708" y="16850"/>
                  <a:pt x="2136" y="16617"/>
                  <a:pt x="1688" y="16046"/>
                </a:cubicBezTo>
                <a:cubicBezTo>
                  <a:pt x="887" y="15028"/>
                  <a:pt x="670" y="13285"/>
                  <a:pt x="487" y="11638"/>
                </a:cubicBezTo>
                <a:cubicBezTo>
                  <a:pt x="331" y="10234"/>
                  <a:pt x="170" y="8837"/>
                  <a:pt x="2" y="7440"/>
                </a:cubicBez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42" tIns="15742" rIns="15742" bIns="15742"/>
          <a:lstStyle/>
          <a:p>
            <a:pPr algn="l">
              <a:defRPr sz="1500" spc="-75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ENERGIA</a:t>
            </a:r>
          </a:p>
          <a:p>
            <a:pPr algn="l">
              <a:defRPr sz="1500" spc="-75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ELETTRICA</a:t>
            </a:r>
          </a:p>
          <a:p>
            <a:pPr algn="l"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PIÙ </a:t>
            </a:r>
          </a:p>
          <a:p>
            <a:pPr algn="l"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it-IT" dirty="0"/>
              <a:t>  </a:t>
            </a:r>
            <a:r>
              <a:rPr dirty="0"/>
              <a:t>PIÙ</a:t>
            </a:r>
          </a:p>
        </p:txBody>
      </p:sp>
      <p:sp>
        <p:nvSpPr>
          <p:cNvPr id="3" name="INFORMATI">
            <a:extLst>
              <a:ext uri="{FF2B5EF4-FFF2-40B4-BE49-F238E27FC236}">
                <a16:creationId xmlns:a16="http://schemas.microsoft.com/office/drawing/2014/main" id="{D7218DBB-2159-B12B-4639-41E7479BE3C7}"/>
              </a:ext>
            </a:extLst>
          </p:cNvPr>
          <p:cNvSpPr txBox="1"/>
          <p:nvPr/>
        </p:nvSpPr>
        <p:spPr>
          <a:xfrm>
            <a:off x="942962" y="632664"/>
            <a:ext cx="1023420" cy="247387"/>
          </a:xfrm>
          <a:prstGeom prst="rect">
            <a:avLst/>
          </a:prstGeom>
          <a:solidFill>
            <a:srgbClr val="8B509C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>
              <a:lnSpc>
                <a:spcPct val="90000"/>
              </a:lnSpc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INFORMATI</a:t>
            </a:r>
          </a:p>
        </p:txBody>
      </p:sp>
      <p:sp>
        <p:nvSpPr>
          <p:cNvPr id="4" name="CONSAPEVOLI">
            <a:extLst>
              <a:ext uri="{FF2B5EF4-FFF2-40B4-BE49-F238E27FC236}">
                <a16:creationId xmlns:a16="http://schemas.microsoft.com/office/drawing/2014/main" id="{0551F1E8-BB4B-5CE9-88C8-9C0A56FD342F}"/>
              </a:ext>
            </a:extLst>
          </p:cNvPr>
          <p:cNvSpPr txBox="1"/>
          <p:nvPr/>
        </p:nvSpPr>
        <p:spPr>
          <a:xfrm>
            <a:off x="981410" y="858572"/>
            <a:ext cx="1395947" cy="239541"/>
          </a:xfrm>
          <a:prstGeom prst="rect">
            <a:avLst/>
          </a:prstGeom>
          <a:solidFill>
            <a:srgbClr val="8B509C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l">
              <a:lnSpc>
                <a:spcPct val="90000"/>
              </a:lnSpc>
              <a:defRPr sz="1500" spc="-75">
                <a:solidFill>
                  <a:srgbClr val="D5D5D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CONSAP</a:t>
            </a:r>
            <a:r>
              <a:rPr lang="it-IT" dirty="0"/>
              <a:t>\</a:t>
            </a:r>
            <a:r>
              <a:rPr dirty="0"/>
              <a:t>EVOLI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D79C5D-6265-55A4-8464-BD622CF5CE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2974" y="9999611"/>
            <a:ext cx="2002059" cy="4603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>
        <a:spAutoFit/>
      </a:bodyPr>
      <a:lstStyle>
        <a:defPPr marL="0" marR="0" indent="0" algn="ctr" defTabSz="6435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>
        <a:spAutoFit/>
      </a:bodyPr>
      <a:lstStyle>
        <a:defPPr marL="0" marR="0" indent="0" algn="ctr" defTabSz="19010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>
        <a:spAutoFit/>
      </a:bodyPr>
      <a:lstStyle>
        <a:defPPr marL="0" marR="0" indent="0" algn="ctr" defTabSz="6435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>
        <a:spAutoFit/>
      </a:bodyPr>
      <a:lstStyle>
        <a:defPPr marL="0" marR="0" indent="0" algn="ctr" defTabSz="19010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415</Words>
  <Application>Microsoft Office PowerPoint</Application>
  <PresentationFormat>Personalizzato</PresentationFormat>
  <Paragraphs>76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Arial Rounded MT Bold</vt:lpstr>
      <vt:lpstr>Graphik</vt:lpstr>
      <vt:lpstr>Graphik-Light</vt:lpstr>
      <vt:lpstr>Graphik-Medium</vt:lpstr>
      <vt:lpstr>Helvetica Neue</vt:lpstr>
      <vt:lpstr>Helvetica Neue Medium</vt:lpstr>
      <vt:lpstr>Noteworthy Bold</vt:lpstr>
      <vt:lpstr>Noteworthy Light</vt:lpstr>
      <vt:lpstr>21_BasicWhite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Filippo Galimberti</cp:lastModifiedBy>
  <cp:revision>5</cp:revision>
  <dcterms:modified xsi:type="dcterms:W3CDTF">2022-09-21T14:34:39Z</dcterms:modified>
</cp:coreProperties>
</file>